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5" r:id="rId1"/>
  </p:sldMasterIdLst>
  <p:sldIdLst>
    <p:sldId id="258" r:id="rId2"/>
    <p:sldId id="257" r:id="rId3"/>
    <p:sldId id="259" r:id="rId4"/>
    <p:sldId id="260" r:id="rId5"/>
    <p:sldId id="261" r:id="rId6"/>
    <p:sldId id="263" r:id="rId7"/>
    <p:sldId id="264" r:id="rId8"/>
    <p:sldId id="273" r:id="rId9"/>
    <p:sldId id="265" r:id="rId10"/>
    <p:sldId id="268" r:id="rId11"/>
    <p:sldId id="274" r:id="rId12"/>
    <p:sldId id="267" r:id="rId13"/>
    <p:sldId id="269" r:id="rId14"/>
    <p:sldId id="270" r:id="rId15"/>
    <p:sldId id="271" r:id="rId16"/>
    <p:sldId id="272" r:id="rId17"/>
    <p:sldId id="292" r:id="rId18"/>
    <p:sldId id="275" r:id="rId19"/>
    <p:sldId id="276" r:id="rId20"/>
    <p:sldId id="277" r:id="rId21"/>
    <p:sldId id="281" r:id="rId22"/>
    <p:sldId id="279" r:id="rId23"/>
    <p:sldId id="282" r:id="rId24"/>
    <p:sldId id="283" r:id="rId25"/>
    <p:sldId id="284" r:id="rId26"/>
    <p:sldId id="288" r:id="rId27"/>
    <p:sldId id="285" r:id="rId28"/>
    <p:sldId id="286" r:id="rId29"/>
    <p:sldId id="287" r:id="rId30"/>
    <p:sldId id="289" r:id="rId31"/>
    <p:sldId id="290" r:id="rId32"/>
    <p:sldId id="291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040404"/>
    <a:srgbClr val="00FF99"/>
    <a:srgbClr val="CC0066"/>
    <a:srgbClr val="CC99FF"/>
    <a:srgbClr val="66CCFF"/>
    <a:srgbClr val="CCCCFF"/>
    <a:srgbClr val="99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318" autoAdjust="0"/>
    <p:restoredTop sz="99857" autoAdjust="0"/>
  </p:normalViewPr>
  <p:slideViewPr>
    <p:cSldViewPr>
      <p:cViewPr varScale="1">
        <p:scale>
          <a:sx n="102" d="100"/>
          <a:sy n="102" d="100"/>
        </p:scale>
        <p:origin x="-12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42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/>
                <a:ahLst/>
                <a:cxnLst>
                  <a:cxn ang="0">
                    <a:pos x="950" y="85"/>
                  </a:cxn>
                  <a:cxn ang="0">
                    <a:pos x="628" y="438"/>
                  </a:cxn>
                  <a:cxn ang="0">
                    <a:pos x="66" y="471"/>
                  </a:cxn>
                  <a:cxn ang="0">
                    <a:pos x="0" y="627"/>
                  </a:cxn>
                  <a:cxn ang="0">
                    <a:pos x="372" y="1026"/>
                  </a:cxn>
                  <a:cxn ang="0">
                    <a:pos x="611" y="902"/>
                  </a:cxn>
                  <a:cxn ang="0">
                    <a:pos x="992" y="1085"/>
                  </a:cxn>
                  <a:cxn ang="0">
                    <a:pos x="1116" y="1339"/>
                  </a:cxn>
                  <a:cxn ang="0">
                    <a:pos x="1083" y="1450"/>
                  </a:cxn>
                  <a:cxn ang="0">
                    <a:pos x="1124" y="1659"/>
                  </a:cxn>
                  <a:cxn ang="0">
                    <a:pos x="1149" y="1999"/>
                  </a:cxn>
                  <a:cxn ang="0">
                    <a:pos x="1463" y="2110"/>
                  </a:cxn>
                  <a:cxn ang="0">
                    <a:pos x="1686" y="2025"/>
                  </a:cxn>
                  <a:cxn ang="0">
                    <a:pos x="1603" y="1777"/>
                  </a:cxn>
                  <a:cxn ang="0">
                    <a:pos x="1991" y="1555"/>
                  </a:cxn>
                  <a:cxn ang="0">
                    <a:pos x="2281" y="1542"/>
                  </a:cxn>
                  <a:cxn ang="0">
                    <a:pos x="2446" y="1359"/>
                  </a:cxn>
                  <a:cxn ang="0">
                    <a:pos x="2361" y="1001"/>
                  </a:cxn>
                  <a:cxn ang="0">
                    <a:pos x="2606" y="893"/>
                  </a:cxn>
                  <a:cxn ang="0">
                    <a:pos x="2815" y="454"/>
                  </a:cxn>
                  <a:cxn ang="0">
                    <a:pos x="2518" y="0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3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/>
                <a:ahLst/>
                <a:cxnLst>
                  <a:cxn ang="0">
                    <a:pos x="1423" y="65"/>
                  </a:cxn>
                  <a:cxn ang="0">
                    <a:pos x="1148" y="262"/>
                  </a:cxn>
                  <a:cxn ang="0">
                    <a:pos x="934" y="216"/>
                  </a:cxn>
                  <a:cxn ang="0">
                    <a:pos x="529" y="314"/>
                  </a:cxn>
                  <a:cxn ang="0">
                    <a:pos x="174" y="327"/>
                  </a:cxn>
                  <a:cxn ang="0">
                    <a:pos x="0" y="628"/>
                  </a:cxn>
                  <a:cxn ang="0">
                    <a:pos x="91" y="726"/>
                  </a:cxn>
                  <a:cxn ang="0">
                    <a:pos x="231" y="654"/>
                  </a:cxn>
                  <a:cxn ang="0">
                    <a:pos x="430" y="687"/>
                  </a:cxn>
                  <a:cxn ang="0">
                    <a:pos x="504" y="850"/>
                  </a:cxn>
                  <a:cxn ang="0">
                    <a:pos x="347" y="1020"/>
                  </a:cxn>
                  <a:cxn ang="0">
                    <a:pos x="529" y="1144"/>
                  </a:cxn>
                  <a:cxn ang="0">
                    <a:pos x="727" y="1105"/>
                  </a:cxn>
                  <a:cxn ang="0">
                    <a:pos x="901" y="1216"/>
                  </a:cxn>
                  <a:cxn ang="0">
                    <a:pos x="1256" y="1229"/>
                  </a:cxn>
                  <a:cxn ang="0">
                    <a:pos x="1611" y="1425"/>
                  </a:cxn>
                  <a:cxn ang="0">
                    <a:pos x="1694" y="1673"/>
                  </a:cxn>
                  <a:cxn ang="0">
                    <a:pos x="1619" y="2118"/>
                  </a:cxn>
                  <a:cxn ang="0">
                    <a:pos x="1694" y="2268"/>
                  </a:cxn>
                  <a:cxn ang="0">
                    <a:pos x="2132" y="2242"/>
                  </a:cxn>
                  <a:cxn ang="0">
                    <a:pos x="2289" y="2366"/>
                  </a:cxn>
                  <a:cxn ang="0">
                    <a:pos x="2594" y="2046"/>
                  </a:cxn>
                  <a:cxn ang="0">
                    <a:pos x="2537" y="1817"/>
                  </a:cxn>
                  <a:cxn ang="0">
                    <a:pos x="2818" y="1673"/>
                  </a:cxn>
                  <a:cxn ang="0">
                    <a:pos x="3016" y="1719"/>
                  </a:cxn>
                  <a:cxn ang="0">
                    <a:pos x="3280" y="1615"/>
                  </a:cxn>
                  <a:cxn ang="0">
                    <a:pos x="3405" y="1174"/>
                  </a:cxn>
                  <a:cxn ang="0">
                    <a:pos x="3643" y="922"/>
                  </a:cxn>
                  <a:cxn ang="0">
                    <a:pos x="3966" y="896"/>
                  </a:cxn>
                  <a:cxn ang="0">
                    <a:pos x="3908" y="733"/>
                  </a:cxn>
                  <a:cxn ang="0">
                    <a:pos x="3669" y="563"/>
                  </a:cxn>
                  <a:cxn ang="0">
                    <a:pos x="3817" y="210"/>
                  </a:cxn>
                  <a:cxn ang="0">
                    <a:pos x="3590" y="0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4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/>
                <a:ahLst/>
                <a:cxnLst>
                  <a:cxn ang="0">
                    <a:pos x="81" y="0"/>
                  </a:cxn>
                  <a:cxn ang="0">
                    <a:pos x="133" y="328"/>
                  </a:cxn>
                  <a:cxn ang="0">
                    <a:pos x="0" y="666"/>
                  </a:cxn>
                  <a:cxn ang="0">
                    <a:pos x="83" y="1221"/>
                  </a:cxn>
                  <a:cxn ang="0">
                    <a:pos x="413" y="1515"/>
                  </a:cxn>
                  <a:cxn ang="0">
                    <a:pos x="881" y="1700"/>
                  </a:cxn>
                  <a:cxn ang="0">
                    <a:pos x="1440" y="1651"/>
                  </a:cxn>
                  <a:cxn ang="0">
                    <a:pos x="1755" y="1940"/>
                  </a:cxn>
                  <a:cxn ang="0">
                    <a:pos x="1653" y="2126"/>
                  </a:cxn>
                  <a:cxn ang="0">
                    <a:pos x="1136" y="2142"/>
                  </a:cxn>
                  <a:cxn ang="0">
                    <a:pos x="911" y="2021"/>
                  </a:cxn>
                  <a:cxn ang="0">
                    <a:pos x="739" y="2142"/>
                  </a:cxn>
                  <a:cxn ang="0">
                    <a:pos x="954" y="2524"/>
                  </a:cxn>
                  <a:cxn ang="0">
                    <a:pos x="973" y="2905"/>
                  </a:cxn>
                  <a:cxn ang="0">
                    <a:pos x="1511" y="3107"/>
                  </a:cxn>
                  <a:cxn ang="0">
                    <a:pos x="1644" y="2922"/>
                  </a:cxn>
                  <a:cxn ang="0">
                    <a:pos x="2077" y="2797"/>
                  </a:cxn>
                  <a:cxn ang="0">
                    <a:pos x="2610" y="2962"/>
                  </a:cxn>
                  <a:cxn ang="0">
                    <a:pos x="3222" y="2812"/>
                  </a:cxn>
                  <a:cxn ang="0">
                    <a:pos x="3443" y="2922"/>
                  </a:cxn>
                  <a:cxn ang="0">
                    <a:pos x="3861" y="2648"/>
                  </a:cxn>
                  <a:cxn ang="0">
                    <a:pos x="4125" y="2311"/>
                  </a:cxn>
                  <a:cxn ang="0">
                    <a:pos x="4369" y="2318"/>
                  </a:cxn>
                  <a:cxn ang="0">
                    <a:pos x="4554" y="2445"/>
                  </a:cxn>
                  <a:cxn ang="0">
                    <a:pos x="5015" y="2142"/>
                  </a:cxn>
                  <a:cxn ang="0">
                    <a:pos x="5404" y="2185"/>
                  </a:cxn>
                  <a:cxn ang="0">
                    <a:pos x="5732" y="2069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5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/>
                <a:ahLst/>
                <a:cxnLst>
                  <a:cxn ang="0">
                    <a:pos x="240" y="0"/>
                  </a:cxn>
                  <a:cxn ang="0">
                    <a:pos x="0" y="336"/>
                  </a:cxn>
                  <a:cxn ang="0">
                    <a:pos x="82" y="821"/>
                  </a:cxn>
                  <a:cxn ang="0">
                    <a:pos x="243" y="873"/>
                  </a:cxn>
                  <a:cxn ang="0">
                    <a:pos x="473" y="1087"/>
                  </a:cxn>
                  <a:cxn ang="0">
                    <a:pos x="557" y="1441"/>
                  </a:cxn>
                  <a:cxn ang="0">
                    <a:pos x="839" y="1499"/>
                  </a:cxn>
                  <a:cxn ang="0">
                    <a:pos x="1258" y="1349"/>
                  </a:cxn>
                  <a:cxn ang="0">
                    <a:pos x="1307" y="1493"/>
                  </a:cxn>
                  <a:cxn ang="0">
                    <a:pos x="1621" y="1513"/>
                  </a:cxn>
                  <a:cxn ang="0">
                    <a:pos x="1862" y="1865"/>
                  </a:cxn>
                  <a:cxn ang="0">
                    <a:pos x="1668" y="2166"/>
                  </a:cxn>
                  <a:cxn ang="0">
                    <a:pos x="1308" y="2217"/>
                  </a:cxn>
                  <a:cxn ang="0">
                    <a:pos x="992" y="2172"/>
                  </a:cxn>
                  <a:cxn ang="0">
                    <a:pos x="903" y="2244"/>
                  </a:cxn>
                  <a:cxn ang="0">
                    <a:pos x="1008" y="2415"/>
                  </a:cxn>
                  <a:cxn ang="0">
                    <a:pos x="992" y="2538"/>
                  </a:cxn>
                  <a:cxn ang="0">
                    <a:pos x="1137" y="2760"/>
                  </a:cxn>
                  <a:cxn ang="0">
                    <a:pos x="1661" y="2623"/>
                  </a:cxn>
                  <a:cxn ang="0">
                    <a:pos x="1725" y="2492"/>
                  </a:cxn>
                  <a:cxn ang="0">
                    <a:pos x="1895" y="2551"/>
                  </a:cxn>
                  <a:cxn ang="0">
                    <a:pos x="2338" y="2448"/>
                  </a:cxn>
                  <a:cxn ang="0">
                    <a:pos x="2443" y="2714"/>
                  </a:cxn>
                  <a:cxn ang="0">
                    <a:pos x="2870" y="2541"/>
                  </a:cxn>
                  <a:cxn ang="0">
                    <a:pos x="3264" y="2591"/>
                  </a:cxn>
                  <a:cxn ang="0">
                    <a:pos x="3522" y="2427"/>
                  </a:cxn>
                  <a:cxn ang="0">
                    <a:pos x="3594" y="2081"/>
                  </a:cxn>
                  <a:cxn ang="0">
                    <a:pos x="4013" y="2087"/>
                  </a:cxn>
                  <a:cxn ang="0">
                    <a:pos x="4070" y="1924"/>
                  </a:cxn>
                  <a:cxn ang="0">
                    <a:pos x="4239" y="1931"/>
                  </a:cxn>
                  <a:cxn ang="0">
                    <a:pos x="4465" y="2094"/>
                  </a:cxn>
                  <a:cxn ang="0">
                    <a:pos x="4836" y="1814"/>
                  </a:cxn>
                  <a:cxn ang="0">
                    <a:pos x="5225" y="1785"/>
                  </a:cxn>
                  <a:cxn ang="0">
                    <a:pos x="5367" y="1571"/>
                  </a:cxn>
                  <a:cxn ang="0">
                    <a:pos x="5512" y="1585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6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210" y="233"/>
                  </a:cxn>
                  <a:cxn ang="0">
                    <a:pos x="159" y="643"/>
                  </a:cxn>
                  <a:cxn ang="0">
                    <a:pos x="454" y="771"/>
                  </a:cxn>
                  <a:cxn ang="0">
                    <a:pos x="605" y="1046"/>
                  </a:cxn>
                  <a:cxn ang="0">
                    <a:pos x="790" y="1189"/>
                  </a:cxn>
                  <a:cxn ang="0">
                    <a:pos x="540" y="1111"/>
                  </a:cxn>
                  <a:cxn ang="0">
                    <a:pos x="363" y="883"/>
                  </a:cxn>
                  <a:cxn ang="0">
                    <a:pos x="139" y="852"/>
                  </a:cxn>
                  <a:cxn ang="0">
                    <a:pos x="0" y="499"/>
                  </a:cxn>
                  <a:cxn ang="0">
                    <a:pos x="48" y="209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7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8" y="328"/>
                  </a:cxn>
                  <a:cxn ang="0">
                    <a:pos x="9" y="659"/>
                  </a:cxn>
                  <a:cxn ang="0">
                    <a:pos x="40" y="763"/>
                  </a:cxn>
                  <a:cxn ang="0">
                    <a:pos x="234" y="739"/>
                  </a:cxn>
                  <a:cxn ang="0">
                    <a:pos x="344" y="1055"/>
                  </a:cxn>
                  <a:cxn ang="0">
                    <a:pos x="579" y="1117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8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/>
                <a:ahLst/>
                <a:cxnLst>
                  <a:cxn ang="0">
                    <a:pos x="1118" y="0"/>
                  </a:cxn>
                  <a:cxn ang="0">
                    <a:pos x="1179" y="225"/>
                  </a:cxn>
                  <a:cxn ang="0">
                    <a:pos x="1393" y="339"/>
                  </a:cxn>
                  <a:cxn ang="0">
                    <a:pos x="1404" y="548"/>
                  </a:cxn>
                  <a:cxn ang="0">
                    <a:pos x="1342" y="732"/>
                  </a:cxn>
                  <a:cxn ang="0">
                    <a:pos x="1434" y="925"/>
                  </a:cxn>
                  <a:cxn ang="0">
                    <a:pos x="1455" y="1109"/>
                  </a:cxn>
                  <a:cxn ang="0">
                    <a:pos x="1311" y="1142"/>
                  </a:cxn>
                  <a:cxn ang="0">
                    <a:pos x="926" y="1384"/>
                  </a:cxn>
                  <a:cxn ang="0">
                    <a:pos x="975" y="1456"/>
                  </a:cxn>
                  <a:cxn ang="0">
                    <a:pos x="956" y="1624"/>
                  </a:cxn>
                  <a:cxn ang="0">
                    <a:pos x="782" y="1817"/>
                  </a:cxn>
                  <a:cxn ang="0">
                    <a:pos x="539" y="1978"/>
                  </a:cxn>
                  <a:cxn ang="0">
                    <a:pos x="152" y="2026"/>
                  </a:cxn>
                  <a:cxn ang="0">
                    <a:pos x="19" y="2251"/>
                  </a:cxn>
                  <a:cxn ang="0">
                    <a:pos x="0" y="2396"/>
                  </a:cxn>
                  <a:cxn ang="0">
                    <a:pos x="213" y="2179"/>
                  </a:cxn>
                  <a:cxn ang="0">
                    <a:pos x="629" y="2090"/>
                  </a:cxn>
                  <a:cxn ang="0">
                    <a:pos x="894" y="1906"/>
                  </a:cxn>
                  <a:cxn ang="0">
                    <a:pos x="1230" y="1986"/>
                  </a:cxn>
                  <a:cxn ang="0">
                    <a:pos x="1668" y="1906"/>
                  </a:cxn>
                  <a:cxn ang="0">
                    <a:pos x="1983" y="1745"/>
                  </a:cxn>
                  <a:cxn ang="0">
                    <a:pos x="2014" y="1600"/>
                  </a:cxn>
                  <a:cxn ang="0">
                    <a:pos x="2237" y="1496"/>
                  </a:cxn>
                  <a:cxn ang="0">
                    <a:pos x="2359" y="1552"/>
                  </a:cxn>
                  <a:cxn ang="0">
                    <a:pos x="2471" y="1479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9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/>
                <a:ahLst/>
                <a:cxnLst>
                  <a:cxn ang="0">
                    <a:pos x="620" y="155"/>
                  </a:cxn>
                  <a:cxn ang="0">
                    <a:pos x="421" y="155"/>
                  </a:cxn>
                  <a:cxn ang="0">
                    <a:pos x="205" y="507"/>
                  </a:cxn>
                  <a:cxn ang="0">
                    <a:pos x="0" y="673"/>
                  </a:cxn>
                  <a:cxn ang="0">
                    <a:pos x="487" y="783"/>
                  </a:cxn>
                  <a:cxn ang="0">
                    <a:pos x="425" y="1009"/>
                  </a:cxn>
                  <a:cxn ang="0">
                    <a:pos x="617" y="1086"/>
                  </a:cxn>
                  <a:cxn ang="0">
                    <a:pos x="498" y="1349"/>
                  </a:cxn>
                  <a:cxn ang="0">
                    <a:pos x="961" y="1035"/>
                  </a:cxn>
                  <a:cxn ang="0">
                    <a:pos x="926" y="776"/>
                  </a:cxn>
                  <a:cxn ang="0">
                    <a:pos x="1181" y="749"/>
                  </a:cxn>
                  <a:cxn ang="0">
                    <a:pos x="1399" y="601"/>
                  </a:cxn>
                  <a:cxn ang="0">
                    <a:pos x="1315" y="416"/>
                  </a:cxn>
                  <a:cxn ang="0">
                    <a:pos x="1341" y="196"/>
                  </a:cxn>
                  <a:cxn ang="0">
                    <a:pos x="1171" y="164"/>
                  </a:cxn>
                  <a:cxn ang="0">
                    <a:pos x="928" y="0"/>
                  </a:cxn>
                  <a:cxn ang="0">
                    <a:pos x="620" y="155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0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/>
                <a:ahLst/>
                <a:cxnLst>
                  <a:cxn ang="0">
                    <a:pos x="719" y="183"/>
                  </a:cxn>
                  <a:cxn ang="0">
                    <a:pos x="760" y="33"/>
                  </a:cxn>
                  <a:cxn ang="0">
                    <a:pos x="884" y="0"/>
                  </a:cxn>
                  <a:cxn ang="0">
                    <a:pos x="983" y="78"/>
                  </a:cxn>
                  <a:cxn ang="0">
                    <a:pos x="1082" y="248"/>
                  </a:cxn>
                  <a:cxn ang="0">
                    <a:pos x="1256" y="229"/>
                  </a:cxn>
                  <a:cxn ang="0">
                    <a:pos x="1248" y="359"/>
                  </a:cxn>
                  <a:cxn ang="0">
                    <a:pos x="1016" y="431"/>
                  </a:cxn>
                  <a:cxn ang="0">
                    <a:pos x="879" y="417"/>
                  </a:cxn>
                  <a:cxn ang="0">
                    <a:pos x="719" y="481"/>
                  </a:cxn>
                  <a:cxn ang="0">
                    <a:pos x="591" y="633"/>
                  </a:cxn>
                  <a:cxn ang="0">
                    <a:pos x="423" y="537"/>
                  </a:cxn>
                  <a:cxn ang="0">
                    <a:pos x="256" y="810"/>
                  </a:cxn>
                  <a:cxn ang="0">
                    <a:pos x="66" y="764"/>
                  </a:cxn>
                  <a:cxn ang="0">
                    <a:pos x="0" y="601"/>
                  </a:cxn>
                  <a:cxn ang="0">
                    <a:pos x="157" y="483"/>
                  </a:cxn>
                  <a:cxn ang="0">
                    <a:pos x="248" y="281"/>
                  </a:cxn>
                  <a:cxn ang="0">
                    <a:pos x="438" y="150"/>
                  </a:cxn>
                  <a:cxn ang="0">
                    <a:pos x="719" y="189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1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/>
                <a:ahLst/>
                <a:cxnLst>
                  <a:cxn ang="0">
                    <a:pos x="2838" y="16"/>
                  </a:cxn>
                  <a:cxn ang="0">
                    <a:pos x="2493" y="0"/>
                  </a:cxn>
                  <a:cxn ang="0">
                    <a:pos x="2278" y="81"/>
                  </a:cxn>
                  <a:cxn ang="0">
                    <a:pos x="1936" y="44"/>
                  </a:cxn>
                  <a:cxn ang="0">
                    <a:pos x="1739" y="354"/>
                  </a:cxn>
                  <a:cxn ang="0">
                    <a:pos x="1600" y="212"/>
                  </a:cxn>
                  <a:cxn ang="0">
                    <a:pos x="1352" y="308"/>
                  </a:cxn>
                  <a:cxn ang="0">
                    <a:pos x="1445" y="515"/>
                  </a:cxn>
                  <a:cxn ang="0">
                    <a:pos x="1072" y="412"/>
                  </a:cxn>
                  <a:cxn ang="0">
                    <a:pos x="888" y="540"/>
                  </a:cxn>
                  <a:cxn ang="0">
                    <a:pos x="0" y="660"/>
                  </a:cxn>
                  <a:cxn ang="0">
                    <a:pos x="288" y="788"/>
                  </a:cxn>
                  <a:cxn ang="0">
                    <a:pos x="1040" y="676"/>
                  </a:cxn>
                  <a:cxn ang="0">
                    <a:pos x="1272" y="748"/>
                  </a:cxn>
                  <a:cxn ang="0">
                    <a:pos x="2096" y="691"/>
                  </a:cxn>
                  <a:cxn ang="0">
                    <a:pos x="2320" y="748"/>
                  </a:cxn>
                  <a:cxn ang="0">
                    <a:pos x="2456" y="596"/>
                  </a:cxn>
                  <a:cxn ang="0">
                    <a:pos x="2712" y="716"/>
                  </a:cxn>
                  <a:cxn ang="0">
                    <a:pos x="2716" y="339"/>
                  </a:cxn>
                  <a:cxn ang="0">
                    <a:pos x="2848" y="258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2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6" y="313"/>
                  </a:cxn>
                  <a:cxn ang="0">
                    <a:pos x="106" y="634"/>
                  </a:cxn>
                  <a:cxn ang="0">
                    <a:pos x="268" y="854"/>
                  </a:cxn>
                  <a:cxn ang="0">
                    <a:pos x="278" y="577"/>
                  </a:cxn>
                  <a:cxn ang="0">
                    <a:pos x="238" y="400"/>
                  </a:cxn>
                  <a:cxn ang="0">
                    <a:pos x="319" y="240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3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/>
                <a:ahLst/>
                <a:cxnLst>
                  <a:cxn ang="0">
                    <a:pos x="504" y="0"/>
                  </a:cxn>
                  <a:cxn ang="0">
                    <a:pos x="320" y="61"/>
                  </a:cxn>
                  <a:cxn ang="0">
                    <a:pos x="238" y="109"/>
                  </a:cxn>
                  <a:cxn ang="0">
                    <a:pos x="144" y="216"/>
                  </a:cxn>
                  <a:cxn ang="0">
                    <a:pos x="0" y="392"/>
                  </a:cxn>
                  <a:cxn ang="0">
                    <a:pos x="360" y="263"/>
                  </a:cxn>
                  <a:cxn ang="0">
                    <a:pos x="432" y="182"/>
                  </a:cxn>
                  <a:cxn ang="0">
                    <a:pos x="646" y="142"/>
                  </a:cxn>
                  <a:cxn ang="0">
                    <a:pos x="504" y="0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4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336"/>
                  </a:cxn>
                  <a:cxn ang="0">
                    <a:pos x="384" y="384"/>
                  </a:cxn>
                  <a:cxn ang="0">
                    <a:pos x="576" y="720"/>
                  </a:cxn>
                  <a:cxn ang="0">
                    <a:pos x="528" y="960"/>
                  </a:cxn>
                  <a:cxn ang="0">
                    <a:pos x="672" y="1104"/>
                  </a:cxn>
                  <a:cxn ang="0">
                    <a:pos x="576" y="1392"/>
                  </a:cxn>
                  <a:cxn ang="0">
                    <a:pos x="624" y="1632"/>
                  </a:cxn>
                  <a:cxn ang="0">
                    <a:pos x="1488" y="1872"/>
                  </a:cxn>
                  <a:cxn ang="0">
                    <a:pos x="1680" y="1728"/>
                  </a:cxn>
                  <a:cxn ang="0">
                    <a:pos x="2208" y="1728"/>
                  </a:cxn>
                  <a:cxn ang="0">
                    <a:pos x="2304" y="1632"/>
                  </a:cxn>
                  <a:cxn ang="0">
                    <a:pos x="2736" y="1872"/>
                  </a:cxn>
                  <a:cxn ang="0">
                    <a:pos x="2640" y="1920"/>
                  </a:cxn>
                  <a:cxn ang="0">
                    <a:pos x="2304" y="1824"/>
                  </a:cxn>
                  <a:cxn ang="0">
                    <a:pos x="2160" y="1872"/>
                  </a:cxn>
                  <a:cxn ang="0">
                    <a:pos x="1632" y="1920"/>
                  </a:cxn>
                  <a:cxn ang="0">
                    <a:pos x="1440" y="1920"/>
                  </a:cxn>
                  <a:cxn ang="0">
                    <a:pos x="480" y="1824"/>
                  </a:cxn>
                  <a:cxn ang="0">
                    <a:pos x="192" y="1872"/>
                  </a:cxn>
                  <a:cxn ang="0">
                    <a:pos x="96" y="1680"/>
                  </a:cxn>
                  <a:cxn ang="0">
                    <a:pos x="288" y="1440"/>
                  </a:cxn>
                  <a:cxn ang="0">
                    <a:pos x="336" y="1104"/>
                  </a:cxn>
                  <a:cxn ang="0">
                    <a:pos x="144" y="864"/>
                  </a:cxn>
                  <a:cxn ang="0">
                    <a:pos x="240" y="624"/>
                  </a:cxn>
                  <a:cxn ang="0">
                    <a:pos x="48" y="528"/>
                  </a:cxn>
                  <a:cxn ang="0">
                    <a:pos x="0" y="0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6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7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9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9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0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4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7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3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7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8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9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0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28" y="147"/>
                  </a:cxn>
                  <a:cxn ang="0">
                    <a:pos x="64" y="46"/>
                  </a:cxn>
                  <a:cxn ang="0">
                    <a:pos x="94" y="151"/>
                  </a:cxn>
                  <a:cxn ang="0">
                    <a:pos x="129" y="151"/>
                  </a:cxn>
                  <a:cxn ang="0">
                    <a:pos x="180" y="9"/>
                  </a:cxn>
                  <a:cxn ang="0">
                    <a:pos x="148" y="10"/>
                  </a:cxn>
                  <a:cxn ang="0">
                    <a:pos x="112" y="112"/>
                  </a:cxn>
                  <a:cxn ang="0">
                    <a:pos x="79" y="0"/>
                  </a:cxn>
                  <a:cxn ang="0">
                    <a:pos x="48" y="0"/>
                  </a:cxn>
                  <a:cxn ang="0">
                    <a:pos x="0" y="144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1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2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3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4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5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6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7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8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9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0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1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3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4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6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8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9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0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1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2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3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4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5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6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7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8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9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0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1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2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4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6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7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8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9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0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1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2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3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4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5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6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7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8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9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0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1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2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3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4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5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6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7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/>
                <a:ahLst/>
                <a:cxnLst>
                  <a:cxn ang="0">
                    <a:pos x="168" y="120"/>
                  </a:cxn>
                  <a:cxn ang="0">
                    <a:pos x="204" y="12"/>
                  </a:cxn>
                  <a:cxn ang="0">
                    <a:pos x="42" y="0"/>
                  </a:cxn>
                  <a:cxn ang="0">
                    <a:pos x="0" y="108"/>
                  </a:cxn>
                  <a:cxn ang="0">
                    <a:pos x="30" y="114"/>
                  </a:cxn>
                  <a:cxn ang="0">
                    <a:pos x="60" y="30"/>
                  </a:cxn>
                  <a:cxn ang="0">
                    <a:pos x="102" y="36"/>
                  </a:cxn>
                  <a:cxn ang="0">
                    <a:pos x="78" y="108"/>
                  </a:cxn>
                  <a:cxn ang="0">
                    <a:pos x="102" y="108"/>
                  </a:cxn>
                  <a:cxn ang="0">
                    <a:pos x="132" y="36"/>
                  </a:cxn>
                  <a:cxn ang="0">
                    <a:pos x="162" y="36"/>
                  </a:cxn>
                  <a:cxn ang="0">
                    <a:pos x="138" y="114"/>
                  </a:cxn>
                  <a:cxn ang="0">
                    <a:pos x="168" y="120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/>
                <a:ahLst/>
                <a:cxnLst>
                  <a:cxn ang="0">
                    <a:pos x="66" y="36"/>
                  </a:cxn>
                  <a:cxn ang="0">
                    <a:pos x="66" y="36"/>
                  </a:cxn>
                  <a:cxn ang="0">
                    <a:pos x="18" y="24"/>
                  </a:cxn>
                  <a:cxn ang="0">
                    <a:pos x="0" y="30"/>
                  </a:cxn>
                  <a:cxn ang="0">
                    <a:pos x="36" y="78"/>
                  </a:cxn>
                  <a:cxn ang="0">
                    <a:pos x="48" y="72"/>
                  </a:cxn>
                  <a:cxn ang="0">
                    <a:pos x="24" y="36"/>
                  </a:cxn>
                  <a:cxn ang="0">
                    <a:pos x="24" y="36"/>
                  </a:cxn>
                  <a:cxn ang="0">
                    <a:pos x="72" y="54"/>
                  </a:cxn>
                  <a:cxn ang="0">
                    <a:pos x="90" y="42"/>
                  </a:cxn>
                  <a:cxn ang="0">
                    <a:pos x="54" y="0"/>
                  </a:cxn>
                  <a:cxn ang="0">
                    <a:pos x="42" y="6"/>
                  </a:cxn>
                  <a:cxn ang="0">
                    <a:pos x="66" y="36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9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/>
                <a:ahLst/>
                <a:cxnLst>
                  <a:cxn ang="0">
                    <a:pos x="54" y="89"/>
                  </a:cxn>
                  <a:cxn ang="0">
                    <a:pos x="65" y="83"/>
                  </a:cxn>
                  <a:cxn ang="0">
                    <a:pos x="48" y="35"/>
                  </a:cxn>
                  <a:cxn ang="0">
                    <a:pos x="89" y="65"/>
                  </a:cxn>
                  <a:cxn ang="0">
                    <a:pos x="101" y="59"/>
                  </a:cxn>
                  <a:cxn ang="0">
                    <a:pos x="83" y="0"/>
                  </a:cxn>
                  <a:cxn ang="0">
                    <a:pos x="71" y="12"/>
                  </a:cxn>
                  <a:cxn ang="0">
                    <a:pos x="83" y="41"/>
                  </a:cxn>
                  <a:cxn ang="0">
                    <a:pos x="48" y="23"/>
                  </a:cxn>
                  <a:cxn ang="0">
                    <a:pos x="36" y="29"/>
                  </a:cxn>
                  <a:cxn ang="0">
                    <a:pos x="45" y="68"/>
                  </a:cxn>
                  <a:cxn ang="0">
                    <a:pos x="18" y="41"/>
                  </a:cxn>
                  <a:cxn ang="0">
                    <a:pos x="0" y="53"/>
                  </a:cxn>
                  <a:cxn ang="0">
                    <a:pos x="54" y="89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0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/>
                <a:ahLst/>
                <a:cxnLst>
                  <a:cxn ang="0">
                    <a:pos x="36" y="78"/>
                  </a:cxn>
                  <a:cxn ang="0">
                    <a:pos x="83" y="48"/>
                  </a:cxn>
                  <a:cxn ang="0">
                    <a:pos x="54" y="0"/>
                  </a:cxn>
                  <a:cxn ang="0">
                    <a:pos x="0" y="30"/>
                  </a:cxn>
                  <a:cxn ang="0">
                    <a:pos x="6" y="36"/>
                  </a:cxn>
                  <a:cxn ang="0">
                    <a:pos x="42" y="18"/>
                  </a:cxn>
                  <a:cxn ang="0">
                    <a:pos x="54" y="30"/>
                  </a:cxn>
                  <a:cxn ang="0">
                    <a:pos x="24" y="48"/>
                  </a:cxn>
                  <a:cxn ang="0">
                    <a:pos x="30" y="54"/>
                  </a:cxn>
                  <a:cxn ang="0">
                    <a:pos x="60" y="36"/>
                  </a:cxn>
                  <a:cxn ang="0">
                    <a:pos x="66" y="48"/>
                  </a:cxn>
                  <a:cxn ang="0">
                    <a:pos x="30" y="66"/>
                  </a:cxn>
                  <a:cxn ang="0">
                    <a:pos x="36" y="78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1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/>
                <a:ahLst/>
                <a:cxnLst>
                  <a:cxn ang="0">
                    <a:pos x="90" y="30"/>
                  </a:cxn>
                  <a:cxn ang="0">
                    <a:pos x="66" y="0"/>
                  </a:cxn>
                  <a:cxn ang="0">
                    <a:pos x="0" y="36"/>
                  </a:cxn>
                  <a:cxn ang="0">
                    <a:pos x="24" y="72"/>
                  </a:cxn>
                  <a:cxn ang="0">
                    <a:pos x="36" y="66"/>
                  </a:cxn>
                  <a:cxn ang="0">
                    <a:pos x="18" y="42"/>
                  </a:cxn>
                  <a:cxn ang="0">
                    <a:pos x="36" y="30"/>
                  </a:cxn>
                  <a:cxn ang="0">
                    <a:pos x="54" y="54"/>
                  </a:cxn>
                  <a:cxn ang="0">
                    <a:pos x="60" y="48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78" y="42"/>
                  </a:cxn>
                  <a:cxn ang="0">
                    <a:pos x="90" y="30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/>
                <a:ahLst/>
                <a:cxnLst>
                  <a:cxn ang="0">
                    <a:pos x="42" y="60"/>
                  </a:cxn>
                  <a:cxn ang="0">
                    <a:pos x="42" y="60"/>
                  </a:cxn>
                  <a:cxn ang="0">
                    <a:pos x="72" y="12"/>
                  </a:cxn>
                  <a:cxn ang="0">
                    <a:pos x="66" y="0"/>
                  </a:cxn>
                  <a:cxn ang="0">
                    <a:pos x="0" y="42"/>
                  </a:cxn>
                  <a:cxn ang="0">
                    <a:pos x="6" y="54"/>
                  </a:cxn>
                  <a:cxn ang="0">
                    <a:pos x="54" y="24"/>
                  </a:cxn>
                  <a:cxn ang="0">
                    <a:pos x="54" y="24"/>
                  </a:cxn>
                  <a:cxn ang="0">
                    <a:pos x="18" y="72"/>
                  </a:cxn>
                  <a:cxn ang="0">
                    <a:pos x="24" y="84"/>
                  </a:cxn>
                  <a:cxn ang="0">
                    <a:pos x="90" y="42"/>
                  </a:cxn>
                  <a:cxn ang="0">
                    <a:pos x="84" y="30"/>
                  </a:cxn>
                  <a:cxn ang="0">
                    <a:pos x="42" y="60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3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4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/>
                <a:ahLst/>
                <a:cxnLst>
                  <a:cxn ang="0">
                    <a:pos x="18" y="48"/>
                  </a:cxn>
                  <a:cxn ang="0">
                    <a:pos x="18" y="48"/>
                  </a:cxn>
                  <a:cxn ang="0">
                    <a:pos x="30" y="42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18" y="48"/>
                  </a:cxn>
                  <a:cxn ang="0">
                    <a:pos x="18" y="48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0" y="36"/>
                  </a:cxn>
                  <a:cxn ang="0">
                    <a:pos x="0" y="6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6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7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8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9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0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1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29177" name="Rectangle 15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9178" name="Rectangle 15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55" name="Rectangle 155"/>
          <p:cNvSpPr>
            <a:spLocks noGrp="1" noChangeArrowheads="1"/>
          </p:cNvSpPr>
          <p:nvPr>
            <p:ph type="dt" sz="quarter" idx="10"/>
          </p:nvPr>
        </p:nvSpPr>
        <p:spPr>
          <a:xfrm>
            <a:off x="3048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6" name="Rectangle 15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7" name="Rectangle 15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768ED6C0-BB81-46B5-9EF5-F6B3E4C52B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E1F78D-699B-4813-BDED-7BF3521455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681137-33F3-47FB-93DA-216CA2207A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301625" y="228600"/>
            <a:ext cx="8540750" cy="5870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ADDA8C-FA37-4410-8A61-B00BF4B6B9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194175" cy="2173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25888"/>
            <a:ext cx="4194175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4A5EFC-B387-4D93-B3F3-08A2AB457D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F0BEB-4F31-4FB4-92E4-1B541CAC56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194175" cy="2173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25888"/>
            <a:ext cx="4194175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CFA107-F641-4DED-ACCD-A0F874ACC2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E3B4B4-76D2-4EFC-9C6F-61CBF94FB7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301625" y="1600200"/>
            <a:ext cx="8540750" cy="2173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01625" y="3925888"/>
            <a:ext cx="8540750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16BDF-C13B-4C93-8E9A-1D7131608F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625" y="1600200"/>
            <a:ext cx="4194175" cy="2173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194175" cy="2173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301625" y="3925888"/>
            <a:ext cx="8540750" cy="21732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9735C2-95C6-4C7D-A936-3DA378968D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04E62-AFC0-44B5-AA25-9BA659B420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7CBF92-E829-4423-8832-9C7CC73C06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DBCB8D-6C49-413F-BCE6-308A8344B9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0DB201-4730-438E-B534-8DA1F1A85B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8595B2-00D6-42E4-8988-4AD27ABAB3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EB30EC-0307-4A06-99F4-A285F85DE0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C04A39-2852-40DB-9E9C-19E2C24E80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D04DE4-2923-4B88-A2D3-97B19E8242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90980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1032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28004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/>
                <a:ahLst/>
                <a:cxnLst>
                  <a:cxn ang="0">
                    <a:pos x="950" y="85"/>
                  </a:cxn>
                  <a:cxn ang="0">
                    <a:pos x="628" y="438"/>
                  </a:cxn>
                  <a:cxn ang="0">
                    <a:pos x="66" y="471"/>
                  </a:cxn>
                  <a:cxn ang="0">
                    <a:pos x="0" y="627"/>
                  </a:cxn>
                  <a:cxn ang="0">
                    <a:pos x="372" y="1026"/>
                  </a:cxn>
                  <a:cxn ang="0">
                    <a:pos x="611" y="902"/>
                  </a:cxn>
                  <a:cxn ang="0">
                    <a:pos x="992" y="1085"/>
                  </a:cxn>
                  <a:cxn ang="0">
                    <a:pos x="1116" y="1339"/>
                  </a:cxn>
                  <a:cxn ang="0">
                    <a:pos x="1083" y="1450"/>
                  </a:cxn>
                  <a:cxn ang="0">
                    <a:pos x="1124" y="1659"/>
                  </a:cxn>
                  <a:cxn ang="0">
                    <a:pos x="1149" y="1999"/>
                  </a:cxn>
                  <a:cxn ang="0">
                    <a:pos x="1463" y="2110"/>
                  </a:cxn>
                  <a:cxn ang="0">
                    <a:pos x="1686" y="2025"/>
                  </a:cxn>
                  <a:cxn ang="0">
                    <a:pos x="1603" y="1777"/>
                  </a:cxn>
                  <a:cxn ang="0">
                    <a:pos x="1991" y="1555"/>
                  </a:cxn>
                  <a:cxn ang="0">
                    <a:pos x="2281" y="1542"/>
                  </a:cxn>
                  <a:cxn ang="0">
                    <a:pos x="2446" y="1359"/>
                  </a:cxn>
                  <a:cxn ang="0">
                    <a:pos x="2361" y="1001"/>
                  </a:cxn>
                  <a:cxn ang="0">
                    <a:pos x="2606" y="893"/>
                  </a:cxn>
                  <a:cxn ang="0">
                    <a:pos x="2815" y="454"/>
                  </a:cxn>
                  <a:cxn ang="0">
                    <a:pos x="2518" y="0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05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/>
                <a:ahLst/>
                <a:cxnLst>
                  <a:cxn ang="0">
                    <a:pos x="1423" y="65"/>
                  </a:cxn>
                  <a:cxn ang="0">
                    <a:pos x="1148" y="262"/>
                  </a:cxn>
                  <a:cxn ang="0">
                    <a:pos x="934" y="216"/>
                  </a:cxn>
                  <a:cxn ang="0">
                    <a:pos x="529" y="314"/>
                  </a:cxn>
                  <a:cxn ang="0">
                    <a:pos x="174" y="327"/>
                  </a:cxn>
                  <a:cxn ang="0">
                    <a:pos x="0" y="628"/>
                  </a:cxn>
                  <a:cxn ang="0">
                    <a:pos x="91" y="726"/>
                  </a:cxn>
                  <a:cxn ang="0">
                    <a:pos x="231" y="654"/>
                  </a:cxn>
                  <a:cxn ang="0">
                    <a:pos x="430" y="687"/>
                  </a:cxn>
                  <a:cxn ang="0">
                    <a:pos x="504" y="850"/>
                  </a:cxn>
                  <a:cxn ang="0">
                    <a:pos x="347" y="1020"/>
                  </a:cxn>
                  <a:cxn ang="0">
                    <a:pos x="529" y="1144"/>
                  </a:cxn>
                  <a:cxn ang="0">
                    <a:pos x="727" y="1105"/>
                  </a:cxn>
                  <a:cxn ang="0">
                    <a:pos x="901" y="1216"/>
                  </a:cxn>
                  <a:cxn ang="0">
                    <a:pos x="1256" y="1229"/>
                  </a:cxn>
                  <a:cxn ang="0">
                    <a:pos x="1611" y="1425"/>
                  </a:cxn>
                  <a:cxn ang="0">
                    <a:pos x="1694" y="1673"/>
                  </a:cxn>
                  <a:cxn ang="0">
                    <a:pos x="1619" y="2118"/>
                  </a:cxn>
                  <a:cxn ang="0">
                    <a:pos x="1694" y="2268"/>
                  </a:cxn>
                  <a:cxn ang="0">
                    <a:pos x="2132" y="2242"/>
                  </a:cxn>
                  <a:cxn ang="0">
                    <a:pos x="2289" y="2366"/>
                  </a:cxn>
                  <a:cxn ang="0">
                    <a:pos x="2594" y="2046"/>
                  </a:cxn>
                  <a:cxn ang="0">
                    <a:pos x="2537" y="1817"/>
                  </a:cxn>
                  <a:cxn ang="0">
                    <a:pos x="2818" y="1673"/>
                  </a:cxn>
                  <a:cxn ang="0">
                    <a:pos x="3016" y="1719"/>
                  </a:cxn>
                  <a:cxn ang="0">
                    <a:pos x="3280" y="1615"/>
                  </a:cxn>
                  <a:cxn ang="0">
                    <a:pos x="3405" y="1174"/>
                  </a:cxn>
                  <a:cxn ang="0">
                    <a:pos x="3643" y="922"/>
                  </a:cxn>
                  <a:cxn ang="0">
                    <a:pos x="3966" y="896"/>
                  </a:cxn>
                  <a:cxn ang="0">
                    <a:pos x="3908" y="733"/>
                  </a:cxn>
                  <a:cxn ang="0">
                    <a:pos x="3669" y="563"/>
                  </a:cxn>
                  <a:cxn ang="0">
                    <a:pos x="3817" y="210"/>
                  </a:cxn>
                  <a:cxn ang="0">
                    <a:pos x="3590" y="0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06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/>
                <a:ahLst/>
                <a:cxnLst>
                  <a:cxn ang="0">
                    <a:pos x="81" y="0"/>
                  </a:cxn>
                  <a:cxn ang="0">
                    <a:pos x="133" y="328"/>
                  </a:cxn>
                  <a:cxn ang="0">
                    <a:pos x="0" y="666"/>
                  </a:cxn>
                  <a:cxn ang="0">
                    <a:pos x="83" y="1221"/>
                  </a:cxn>
                  <a:cxn ang="0">
                    <a:pos x="413" y="1515"/>
                  </a:cxn>
                  <a:cxn ang="0">
                    <a:pos x="881" y="1700"/>
                  </a:cxn>
                  <a:cxn ang="0">
                    <a:pos x="1440" y="1651"/>
                  </a:cxn>
                  <a:cxn ang="0">
                    <a:pos x="1755" y="1940"/>
                  </a:cxn>
                  <a:cxn ang="0">
                    <a:pos x="1653" y="2126"/>
                  </a:cxn>
                  <a:cxn ang="0">
                    <a:pos x="1136" y="2142"/>
                  </a:cxn>
                  <a:cxn ang="0">
                    <a:pos x="911" y="2021"/>
                  </a:cxn>
                  <a:cxn ang="0">
                    <a:pos x="739" y="2142"/>
                  </a:cxn>
                  <a:cxn ang="0">
                    <a:pos x="954" y="2524"/>
                  </a:cxn>
                  <a:cxn ang="0">
                    <a:pos x="973" y="2905"/>
                  </a:cxn>
                  <a:cxn ang="0">
                    <a:pos x="1511" y="3107"/>
                  </a:cxn>
                  <a:cxn ang="0">
                    <a:pos x="1644" y="2922"/>
                  </a:cxn>
                  <a:cxn ang="0">
                    <a:pos x="2077" y="2797"/>
                  </a:cxn>
                  <a:cxn ang="0">
                    <a:pos x="2610" y="2962"/>
                  </a:cxn>
                  <a:cxn ang="0">
                    <a:pos x="3222" y="2812"/>
                  </a:cxn>
                  <a:cxn ang="0">
                    <a:pos x="3443" y="2922"/>
                  </a:cxn>
                  <a:cxn ang="0">
                    <a:pos x="3861" y="2648"/>
                  </a:cxn>
                  <a:cxn ang="0">
                    <a:pos x="4125" y="2311"/>
                  </a:cxn>
                  <a:cxn ang="0">
                    <a:pos x="4369" y="2318"/>
                  </a:cxn>
                  <a:cxn ang="0">
                    <a:pos x="4554" y="2445"/>
                  </a:cxn>
                  <a:cxn ang="0">
                    <a:pos x="5015" y="2142"/>
                  </a:cxn>
                  <a:cxn ang="0">
                    <a:pos x="5404" y="2185"/>
                  </a:cxn>
                  <a:cxn ang="0">
                    <a:pos x="5732" y="2069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07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/>
                <a:ahLst/>
                <a:cxnLst>
                  <a:cxn ang="0">
                    <a:pos x="240" y="0"/>
                  </a:cxn>
                  <a:cxn ang="0">
                    <a:pos x="0" y="336"/>
                  </a:cxn>
                  <a:cxn ang="0">
                    <a:pos x="82" y="821"/>
                  </a:cxn>
                  <a:cxn ang="0">
                    <a:pos x="243" y="873"/>
                  </a:cxn>
                  <a:cxn ang="0">
                    <a:pos x="473" y="1087"/>
                  </a:cxn>
                  <a:cxn ang="0">
                    <a:pos x="557" y="1441"/>
                  </a:cxn>
                  <a:cxn ang="0">
                    <a:pos x="839" y="1499"/>
                  </a:cxn>
                  <a:cxn ang="0">
                    <a:pos x="1258" y="1349"/>
                  </a:cxn>
                  <a:cxn ang="0">
                    <a:pos x="1307" y="1493"/>
                  </a:cxn>
                  <a:cxn ang="0">
                    <a:pos x="1621" y="1513"/>
                  </a:cxn>
                  <a:cxn ang="0">
                    <a:pos x="1862" y="1865"/>
                  </a:cxn>
                  <a:cxn ang="0">
                    <a:pos x="1668" y="2166"/>
                  </a:cxn>
                  <a:cxn ang="0">
                    <a:pos x="1308" y="2217"/>
                  </a:cxn>
                  <a:cxn ang="0">
                    <a:pos x="992" y="2172"/>
                  </a:cxn>
                  <a:cxn ang="0">
                    <a:pos x="903" y="2244"/>
                  </a:cxn>
                  <a:cxn ang="0">
                    <a:pos x="1008" y="2415"/>
                  </a:cxn>
                  <a:cxn ang="0">
                    <a:pos x="992" y="2538"/>
                  </a:cxn>
                  <a:cxn ang="0">
                    <a:pos x="1137" y="2760"/>
                  </a:cxn>
                  <a:cxn ang="0">
                    <a:pos x="1661" y="2623"/>
                  </a:cxn>
                  <a:cxn ang="0">
                    <a:pos x="1725" y="2492"/>
                  </a:cxn>
                  <a:cxn ang="0">
                    <a:pos x="1895" y="2551"/>
                  </a:cxn>
                  <a:cxn ang="0">
                    <a:pos x="2338" y="2448"/>
                  </a:cxn>
                  <a:cxn ang="0">
                    <a:pos x="2443" y="2714"/>
                  </a:cxn>
                  <a:cxn ang="0">
                    <a:pos x="2870" y="2541"/>
                  </a:cxn>
                  <a:cxn ang="0">
                    <a:pos x="3264" y="2591"/>
                  </a:cxn>
                  <a:cxn ang="0">
                    <a:pos x="3522" y="2427"/>
                  </a:cxn>
                  <a:cxn ang="0">
                    <a:pos x="3594" y="2081"/>
                  </a:cxn>
                  <a:cxn ang="0">
                    <a:pos x="4013" y="2087"/>
                  </a:cxn>
                  <a:cxn ang="0">
                    <a:pos x="4070" y="1924"/>
                  </a:cxn>
                  <a:cxn ang="0">
                    <a:pos x="4239" y="1931"/>
                  </a:cxn>
                  <a:cxn ang="0">
                    <a:pos x="4465" y="2094"/>
                  </a:cxn>
                  <a:cxn ang="0">
                    <a:pos x="4836" y="1814"/>
                  </a:cxn>
                  <a:cxn ang="0">
                    <a:pos x="5225" y="1785"/>
                  </a:cxn>
                  <a:cxn ang="0">
                    <a:pos x="5367" y="1571"/>
                  </a:cxn>
                  <a:cxn ang="0">
                    <a:pos x="5512" y="1585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08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210" y="233"/>
                  </a:cxn>
                  <a:cxn ang="0">
                    <a:pos x="159" y="643"/>
                  </a:cxn>
                  <a:cxn ang="0">
                    <a:pos x="454" y="771"/>
                  </a:cxn>
                  <a:cxn ang="0">
                    <a:pos x="605" y="1046"/>
                  </a:cxn>
                  <a:cxn ang="0">
                    <a:pos x="790" y="1189"/>
                  </a:cxn>
                  <a:cxn ang="0">
                    <a:pos x="540" y="1111"/>
                  </a:cxn>
                  <a:cxn ang="0">
                    <a:pos x="363" y="883"/>
                  </a:cxn>
                  <a:cxn ang="0">
                    <a:pos x="139" y="852"/>
                  </a:cxn>
                  <a:cxn ang="0">
                    <a:pos x="0" y="499"/>
                  </a:cxn>
                  <a:cxn ang="0">
                    <a:pos x="48" y="209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09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8" y="328"/>
                  </a:cxn>
                  <a:cxn ang="0">
                    <a:pos x="9" y="659"/>
                  </a:cxn>
                  <a:cxn ang="0">
                    <a:pos x="40" y="763"/>
                  </a:cxn>
                  <a:cxn ang="0">
                    <a:pos x="234" y="739"/>
                  </a:cxn>
                  <a:cxn ang="0">
                    <a:pos x="344" y="1055"/>
                  </a:cxn>
                  <a:cxn ang="0">
                    <a:pos x="579" y="1117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10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/>
                <a:ahLst/>
                <a:cxnLst>
                  <a:cxn ang="0">
                    <a:pos x="1118" y="0"/>
                  </a:cxn>
                  <a:cxn ang="0">
                    <a:pos x="1179" y="225"/>
                  </a:cxn>
                  <a:cxn ang="0">
                    <a:pos x="1393" y="339"/>
                  </a:cxn>
                  <a:cxn ang="0">
                    <a:pos x="1404" y="548"/>
                  </a:cxn>
                  <a:cxn ang="0">
                    <a:pos x="1342" y="732"/>
                  </a:cxn>
                  <a:cxn ang="0">
                    <a:pos x="1434" y="925"/>
                  </a:cxn>
                  <a:cxn ang="0">
                    <a:pos x="1455" y="1109"/>
                  </a:cxn>
                  <a:cxn ang="0">
                    <a:pos x="1311" y="1142"/>
                  </a:cxn>
                  <a:cxn ang="0">
                    <a:pos x="926" y="1384"/>
                  </a:cxn>
                  <a:cxn ang="0">
                    <a:pos x="975" y="1456"/>
                  </a:cxn>
                  <a:cxn ang="0">
                    <a:pos x="956" y="1624"/>
                  </a:cxn>
                  <a:cxn ang="0">
                    <a:pos x="782" y="1817"/>
                  </a:cxn>
                  <a:cxn ang="0">
                    <a:pos x="539" y="1978"/>
                  </a:cxn>
                  <a:cxn ang="0">
                    <a:pos x="152" y="2026"/>
                  </a:cxn>
                  <a:cxn ang="0">
                    <a:pos x="19" y="2251"/>
                  </a:cxn>
                  <a:cxn ang="0">
                    <a:pos x="0" y="2396"/>
                  </a:cxn>
                  <a:cxn ang="0">
                    <a:pos x="213" y="2179"/>
                  </a:cxn>
                  <a:cxn ang="0">
                    <a:pos x="629" y="2090"/>
                  </a:cxn>
                  <a:cxn ang="0">
                    <a:pos x="894" y="1906"/>
                  </a:cxn>
                  <a:cxn ang="0">
                    <a:pos x="1230" y="1986"/>
                  </a:cxn>
                  <a:cxn ang="0">
                    <a:pos x="1668" y="1906"/>
                  </a:cxn>
                  <a:cxn ang="0">
                    <a:pos x="1983" y="1745"/>
                  </a:cxn>
                  <a:cxn ang="0">
                    <a:pos x="2014" y="1600"/>
                  </a:cxn>
                  <a:cxn ang="0">
                    <a:pos x="2237" y="1496"/>
                  </a:cxn>
                  <a:cxn ang="0">
                    <a:pos x="2359" y="1552"/>
                  </a:cxn>
                  <a:cxn ang="0">
                    <a:pos x="2471" y="1479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11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/>
                <a:ahLst/>
                <a:cxnLst>
                  <a:cxn ang="0">
                    <a:pos x="620" y="155"/>
                  </a:cxn>
                  <a:cxn ang="0">
                    <a:pos x="421" y="155"/>
                  </a:cxn>
                  <a:cxn ang="0">
                    <a:pos x="205" y="507"/>
                  </a:cxn>
                  <a:cxn ang="0">
                    <a:pos x="0" y="673"/>
                  </a:cxn>
                  <a:cxn ang="0">
                    <a:pos x="487" y="783"/>
                  </a:cxn>
                  <a:cxn ang="0">
                    <a:pos x="425" y="1009"/>
                  </a:cxn>
                  <a:cxn ang="0">
                    <a:pos x="617" y="1086"/>
                  </a:cxn>
                  <a:cxn ang="0">
                    <a:pos x="498" y="1349"/>
                  </a:cxn>
                  <a:cxn ang="0">
                    <a:pos x="961" y="1035"/>
                  </a:cxn>
                  <a:cxn ang="0">
                    <a:pos x="926" y="776"/>
                  </a:cxn>
                  <a:cxn ang="0">
                    <a:pos x="1181" y="749"/>
                  </a:cxn>
                  <a:cxn ang="0">
                    <a:pos x="1399" y="601"/>
                  </a:cxn>
                  <a:cxn ang="0">
                    <a:pos x="1315" y="416"/>
                  </a:cxn>
                  <a:cxn ang="0">
                    <a:pos x="1341" y="196"/>
                  </a:cxn>
                  <a:cxn ang="0">
                    <a:pos x="1171" y="164"/>
                  </a:cxn>
                  <a:cxn ang="0">
                    <a:pos x="928" y="0"/>
                  </a:cxn>
                  <a:cxn ang="0">
                    <a:pos x="620" y="155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12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/>
                <a:ahLst/>
                <a:cxnLst>
                  <a:cxn ang="0">
                    <a:pos x="719" y="183"/>
                  </a:cxn>
                  <a:cxn ang="0">
                    <a:pos x="760" y="33"/>
                  </a:cxn>
                  <a:cxn ang="0">
                    <a:pos x="884" y="0"/>
                  </a:cxn>
                  <a:cxn ang="0">
                    <a:pos x="983" y="78"/>
                  </a:cxn>
                  <a:cxn ang="0">
                    <a:pos x="1082" y="248"/>
                  </a:cxn>
                  <a:cxn ang="0">
                    <a:pos x="1256" y="229"/>
                  </a:cxn>
                  <a:cxn ang="0">
                    <a:pos x="1248" y="359"/>
                  </a:cxn>
                  <a:cxn ang="0">
                    <a:pos x="1016" y="431"/>
                  </a:cxn>
                  <a:cxn ang="0">
                    <a:pos x="879" y="417"/>
                  </a:cxn>
                  <a:cxn ang="0">
                    <a:pos x="719" y="481"/>
                  </a:cxn>
                  <a:cxn ang="0">
                    <a:pos x="591" y="633"/>
                  </a:cxn>
                  <a:cxn ang="0">
                    <a:pos x="423" y="537"/>
                  </a:cxn>
                  <a:cxn ang="0">
                    <a:pos x="256" y="810"/>
                  </a:cxn>
                  <a:cxn ang="0">
                    <a:pos x="66" y="764"/>
                  </a:cxn>
                  <a:cxn ang="0">
                    <a:pos x="0" y="601"/>
                  </a:cxn>
                  <a:cxn ang="0">
                    <a:pos x="157" y="483"/>
                  </a:cxn>
                  <a:cxn ang="0">
                    <a:pos x="248" y="281"/>
                  </a:cxn>
                  <a:cxn ang="0">
                    <a:pos x="438" y="150"/>
                  </a:cxn>
                  <a:cxn ang="0">
                    <a:pos x="719" y="189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13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/>
                <a:ahLst/>
                <a:cxnLst>
                  <a:cxn ang="0">
                    <a:pos x="2838" y="16"/>
                  </a:cxn>
                  <a:cxn ang="0">
                    <a:pos x="2493" y="0"/>
                  </a:cxn>
                  <a:cxn ang="0">
                    <a:pos x="2278" y="81"/>
                  </a:cxn>
                  <a:cxn ang="0">
                    <a:pos x="1936" y="44"/>
                  </a:cxn>
                  <a:cxn ang="0">
                    <a:pos x="1739" y="354"/>
                  </a:cxn>
                  <a:cxn ang="0">
                    <a:pos x="1600" y="212"/>
                  </a:cxn>
                  <a:cxn ang="0">
                    <a:pos x="1352" y="308"/>
                  </a:cxn>
                  <a:cxn ang="0">
                    <a:pos x="1445" y="515"/>
                  </a:cxn>
                  <a:cxn ang="0">
                    <a:pos x="1072" y="412"/>
                  </a:cxn>
                  <a:cxn ang="0">
                    <a:pos x="888" y="540"/>
                  </a:cxn>
                  <a:cxn ang="0">
                    <a:pos x="0" y="660"/>
                  </a:cxn>
                  <a:cxn ang="0">
                    <a:pos x="288" y="788"/>
                  </a:cxn>
                  <a:cxn ang="0">
                    <a:pos x="1040" y="676"/>
                  </a:cxn>
                  <a:cxn ang="0">
                    <a:pos x="1272" y="748"/>
                  </a:cxn>
                  <a:cxn ang="0">
                    <a:pos x="2096" y="691"/>
                  </a:cxn>
                  <a:cxn ang="0">
                    <a:pos x="2320" y="748"/>
                  </a:cxn>
                  <a:cxn ang="0">
                    <a:pos x="2456" y="596"/>
                  </a:cxn>
                  <a:cxn ang="0">
                    <a:pos x="2712" y="716"/>
                  </a:cxn>
                  <a:cxn ang="0">
                    <a:pos x="2716" y="339"/>
                  </a:cxn>
                  <a:cxn ang="0">
                    <a:pos x="2848" y="258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14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6" y="313"/>
                  </a:cxn>
                  <a:cxn ang="0">
                    <a:pos x="106" y="634"/>
                  </a:cxn>
                  <a:cxn ang="0">
                    <a:pos x="268" y="854"/>
                  </a:cxn>
                  <a:cxn ang="0">
                    <a:pos x="278" y="577"/>
                  </a:cxn>
                  <a:cxn ang="0">
                    <a:pos x="238" y="400"/>
                  </a:cxn>
                  <a:cxn ang="0">
                    <a:pos x="319" y="240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15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/>
                <a:ahLst/>
                <a:cxnLst>
                  <a:cxn ang="0">
                    <a:pos x="504" y="0"/>
                  </a:cxn>
                  <a:cxn ang="0">
                    <a:pos x="320" y="61"/>
                  </a:cxn>
                  <a:cxn ang="0">
                    <a:pos x="238" y="109"/>
                  </a:cxn>
                  <a:cxn ang="0">
                    <a:pos x="144" y="216"/>
                  </a:cxn>
                  <a:cxn ang="0">
                    <a:pos x="0" y="392"/>
                  </a:cxn>
                  <a:cxn ang="0">
                    <a:pos x="360" y="263"/>
                  </a:cxn>
                  <a:cxn ang="0">
                    <a:pos x="432" y="182"/>
                  </a:cxn>
                  <a:cxn ang="0">
                    <a:pos x="646" y="142"/>
                  </a:cxn>
                  <a:cxn ang="0">
                    <a:pos x="504" y="0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16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336"/>
                  </a:cxn>
                  <a:cxn ang="0">
                    <a:pos x="384" y="384"/>
                  </a:cxn>
                  <a:cxn ang="0">
                    <a:pos x="576" y="720"/>
                  </a:cxn>
                  <a:cxn ang="0">
                    <a:pos x="528" y="960"/>
                  </a:cxn>
                  <a:cxn ang="0">
                    <a:pos x="672" y="1104"/>
                  </a:cxn>
                  <a:cxn ang="0">
                    <a:pos x="576" y="1392"/>
                  </a:cxn>
                  <a:cxn ang="0">
                    <a:pos x="624" y="1632"/>
                  </a:cxn>
                  <a:cxn ang="0">
                    <a:pos x="1488" y="1872"/>
                  </a:cxn>
                  <a:cxn ang="0">
                    <a:pos x="1680" y="1728"/>
                  </a:cxn>
                  <a:cxn ang="0">
                    <a:pos x="2208" y="1728"/>
                  </a:cxn>
                  <a:cxn ang="0">
                    <a:pos x="2304" y="1632"/>
                  </a:cxn>
                  <a:cxn ang="0">
                    <a:pos x="2736" y="1872"/>
                  </a:cxn>
                  <a:cxn ang="0">
                    <a:pos x="2640" y="1920"/>
                  </a:cxn>
                  <a:cxn ang="0">
                    <a:pos x="2304" y="1824"/>
                  </a:cxn>
                  <a:cxn ang="0">
                    <a:pos x="2160" y="1872"/>
                  </a:cxn>
                  <a:cxn ang="0">
                    <a:pos x="1632" y="1920"/>
                  </a:cxn>
                  <a:cxn ang="0">
                    <a:pos x="1440" y="1920"/>
                  </a:cxn>
                  <a:cxn ang="0">
                    <a:pos x="480" y="1824"/>
                  </a:cxn>
                  <a:cxn ang="0">
                    <a:pos x="192" y="1872"/>
                  </a:cxn>
                  <a:cxn ang="0">
                    <a:pos x="96" y="1680"/>
                  </a:cxn>
                  <a:cxn ang="0">
                    <a:pos x="288" y="1440"/>
                  </a:cxn>
                  <a:cxn ang="0">
                    <a:pos x="336" y="1104"/>
                  </a:cxn>
                  <a:cxn ang="0">
                    <a:pos x="144" y="864"/>
                  </a:cxn>
                  <a:cxn ang="0">
                    <a:pos x="240" y="624"/>
                  </a:cxn>
                  <a:cxn ang="0">
                    <a:pos x="48" y="528"/>
                  </a:cxn>
                  <a:cxn ang="0">
                    <a:pos x="0" y="0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3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128018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19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20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21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22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23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24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25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26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27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28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29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30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31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32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33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34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35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36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37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38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39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40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41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42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43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44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45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46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47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48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49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50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51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52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53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54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55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56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57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58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59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60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61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62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63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64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65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66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67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68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69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70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71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72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73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74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75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76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77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78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79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80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81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28" y="147"/>
                  </a:cxn>
                  <a:cxn ang="0">
                    <a:pos x="64" y="46"/>
                  </a:cxn>
                  <a:cxn ang="0">
                    <a:pos x="94" y="151"/>
                  </a:cxn>
                  <a:cxn ang="0">
                    <a:pos x="129" y="151"/>
                  </a:cxn>
                  <a:cxn ang="0">
                    <a:pos x="180" y="9"/>
                  </a:cxn>
                  <a:cxn ang="0">
                    <a:pos x="148" y="10"/>
                  </a:cxn>
                  <a:cxn ang="0">
                    <a:pos x="112" y="112"/>
                  </a:cxn>
                  <a:cxn ang="0">
                    <a:pos x="79" y="0"/>
                  </a:cxn>
                  <a:cxn ang="0">
                    <a:pos x="48" y="0"/>
                  </a:cxn>
                  <a:cxn ang="0">
                    <a:pos x="0" y="144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82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83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84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85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86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87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88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89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90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91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92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93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94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95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96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97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98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099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100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101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102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103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104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105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106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107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108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109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110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111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112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113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114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115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116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117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118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119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120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121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122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123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124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125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126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127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128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129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130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131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132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133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134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135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136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137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138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/>
                <a:ahLst/>
                <a:cxnLst>
                  <a:cxn ang="0">
                    <a:pos x="168" y="120"/>
                  </a:cxn>
                  <a:cxn ang="0">
                    <a:pos x="204" y="12"/>
                  </a:cxn>
                  <a:cxn ang="0">
                    <a:pos x="42" y="0"/>
                  </a:cxn>
                  <a:cxn ang="0">
                    <a:pos x="0" y="108"/>
                  </a:cxn>
                  <a:cxn ang="0">
                    <a:pos x="30" y="114"/>
                  </a:cxn>
                  <a:cxn ang="0">
                    <a:pos x="60" y="30"/>
                  </a:cxn>
                  <a:cxn ang="0">
                    <a:pos x="102" y="36"/>
                  </a:cxn>
                  <a:cxn ang="0">
                    <a:pos x="78" y="108"/>
                  </a:cxn>
                  <a:cxn ang="0">
                    <a:pos x="102" y="108"/>
                  </a:cxn>
                  <a:cxn ang="0">
                    <a:pos x="132" y="36"/>
                  </a:cxn>
                  <a:cxn ang="0">
                    <a:pos x="162" y="36"/>
                  </a:cxn>
                  <a:cxn ang="0">
                    <a:pos x="138" y="114"/>
                  </a:cxn>
                  <a:cxn ang="0">
                    <a:pos x="168" y="120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139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/>
                <a:ahLst/>
                <a:cxnLst>
                  <a:cxn ang="0">
                    <a:pos x="66" y="36"/>
                  </a:cxn>
                  <a:cxn ang="0">
                    <a:pos x="66" y="36"/>
                  </a:cxn>
                  <a:cxn ang="0">
                    <a:pos x="18" y="24"/>
                  </a:cxn>
                  <a:cxn ang="0">
                    <a:pos x="0" y="30"/>
                  </a:cxn>
                  <a:cxn ang="0">
                    <a:pos x="36" y="78"/>
                  </a:cxn>
                  <a:cxn ang="0">
                    <a:pos x="48" y="72"/>
                  </a:cxn>
                  <a:cxn ang="0">
                    <a:pos x="24" y="36"/>
                  </a:cxn>
                  <a:cxn ang="0">
                    <a:pos x="24" y="36"/>
                  </a:cxn>
                  <a:cxn ang="0">
                    <a:pos x="72" y="54"/>
                  </a:cxn>
                  <a:cxn ang="0">
                    <a:pos x="90" y="42"/>
                  </a:cxn>
                  <a:cxn ang="0">
                    <a:pos x="54" y="0"/>
                  </a:cxn>
                  <a:cxn ang="0">
                    <a:pos x="42" y="6"/>
                  </a:cxn>
                  <a:cxn ang="0">
                    <a:pos x="66" y="36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140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/>
                <a:ahLst/>
                <a:cxnLst>
                  <a:cxn ang="0">
                    <a:pos x="54" y="89"/>
                  </a:cxn>
                  <a:cxn ang="0">
                    <a:pos x="65" y="83"/>
                  </a:cxn>
                  <a:cxn ang="0">
                    <a:pos x="48" y="35"/>
                  </a:cxn>
                  <a:cxn ang="0">
                    <a:pos x="89" y="65"/>
                  </a:cxn>
                  <a:cxn ang="0">
                    <a:pos x="101" y="59"/>
                  </a:cxn>
                  <a:cxn ang="0">
                    <a:pos x="83" y="0"/>
                  </a:cxn>
                  <a:cxn ang="0">
                    <a:pos x="71" y="12"/>
                  </a:cxn>
                  <a:cxn ang="0">
                    <a:pos x="83" y="41"/>
                  </a:cxn>
                  <a:cxn ang="0">
                    <a:pos x="48" y="23"/>
                  </a:cxn>
                  <a:cxn ang="0">
                    <a:pos x="36" y="29"/>
                  </a:cxn>
                  <a:cxn ang="0">
                    <a:pos x="45" y="68"/>
                  </a:cxn>
                  <a:cxn ang="0">
                    <a:pos x="18" y="41"/>
                  </a:cxn>
                  <a:cxn ang="0">
                    <a:pos x="0" y="53"/>
                  </a:cxn>
                  <a:cxn ang="0">
                    <a:pos x="54" y="89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141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/>
                <a:ahLst/>
                <a:cxnLst>
                  <a:cxn ang="0">
                    <a:pos x="36" y="78"/>
                  </a:cxn>
                  <a:cxn ang="0">
                    <a:pos x="83" y="48"/>
                  </a:cxn>
                  <a:cxn ang="0">
                    <a:pos x="54" y="0"/>
                  </a:cxn>
                  <a:cxn ang="0">
                    <a:pos x="0" y="30"/>
                  </a:cxn>
                  <a:cxn ang="0">
                    <a:pos x="6" y="36"/>
                  </a:cxn>
                  <a:cxn ang="0">
                    <a:pos x="42" y="18"/>
                  </a:cxn>
                  <a:cxn ang="0">
                    <a:pos x="54" y="30"/>
                  </a:cxn>
                  <a:cxn ang="0">
                    <a:pos x="24" y="48"/>
                  </a:cxn>
                  <a:cxn ang="0">
                    <a:pos x="30" y="54"/>
                  </a:cxn>
                  <a:cxn ang="0">
                    <a:pos x="60" y="36"/>
                  </a:cxn>
                  <a:cxn ang="0">
                    <a:pos x="66" y="48"/>
                  </a:cxn>
                  <a:cxn ang="0">
                    <a:pos x="30" y="66"/>
                  </a:cxn>
                  <a:cxn ang="0">
                    <a:pos x="36" y="78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142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/>
                <a:ahLst/>
                <a:cxnLst>
                  <a:cxn ang="0">
                    <a:pos x="90" y="30"/>
                  </a:cxn>
                  <a:cxn ang="0">
                    <a:pos x="66" y="0"/>
                  </a:cxn>
                  <a:cxn ang="0">
                    <a:pos x="0" y="36"/>
                  </a:cxn>
                  <a:cxn ang="0">
                    <a:pos x="24" y="72"/>
                  </a:cxn>
                  <a:cxn ang="0">
                    <a:pos x="36" y="66"/>
                  </a:cxn>
                  <a:cxn ang="0">
                    <a:pos x="18" y="42"/>
                  </a:cxn>
                  <a:cxn ang="0">
                    <a:pos x="36" y="30"/>
                  </a:cxn>
                  <a:cxn ang="0">
                    <a:pos x="54" y="54"/>
                  </a:cxn>
                  <a:cxn ang="0">
                    <a:pos x="60" y="48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78" y="42"/>
                  </a:cxn>
                  <a:cxn ang="0">
                    <a:pos x="90" y="30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143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/>
                <a:ahLst/>
                <a:cxnLst>
                  <a:cxn ang="0">
                    <a:pos x="42" y="60"/>
                  </a:cxn>
                  <a:cxn ang="0">
                    <a:pos x="42" y="60"/>
                  </a:cxn>
                  <a:cxn ang="0">
                    <a:pos x="72" y="12"/>
                  </a:cxn>
                  <a:cxn ang="0">
                    <a:pos x="66" y="0"/>
                  </a:cxn>
                  <a:cxn ang="0">
                    <a:pos x="0" y="42"/>
                  </a:cxn>
                  <a:cxn ang="0">
                    <a:pos x="6" y="54"/>
                  </a:cxn>
                  <a:cxn ang="0">
                    <a:pos x="54" y="24"/>
                  </a:cxn>
                  <a:cxn ang="0">
                    <a:pos x="54" y="24"/>
                  </a:cxn>
                  <a:cxn ang="0">
                    <a:pos x="18" y="72"/>
                  </a:cxn>
                  <a:cxn ang="0">
                    <a:pos x="24" y="84"/>
                  </a:cxn>
                  <a:cxn ang="0">
                    <a:pos x="90" y="42"/>
                  </a:cxn>
                  <a:cxn ang="0">
                    <a:pos x="84" y="30"/>
                  </a:cxn>
                  <a:cxn ang="0">
                    <a:pos x="42" y="60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144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145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/>
                <a:ahLst/>
                <a:cxnLst>
                  <a:cxn ang="0">
                    <a:pos x="18" y="48"/>
                  </a:cxn>
                  <a:cxn ang="0">
                    <a:pos x="18" y="48"/>
                  </a:cxn>
                  <a:cxn ang="0">
                    <a:pos x="30" y="42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18" y="48"/>
                  </a:cxn>
                  <a:cxn ang="0">
                    <a:pos x="18" y="48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146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0" y="36"/>
                  </a:cxn>
                  <a:cxn ang="0">
                    <a:pos x="0" y="6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147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148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149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150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151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8152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28153" name="Rectangle 15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40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8154" name="Rectangle 15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8155" name="Rectangle 15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8156" name="Rectangle 15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pPr>
              <a:defRPr/>
            </a:pPr>
            <a:fld id="{61EA7782-4E7D-42D4-BC5F-1C8557EF7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28157" name="Rectangle 157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00200"/>
            <a:ext cx="854075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71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  <p:sldLayoutId id="2147483765" r:id="rId13"/>
    <p:sldLayoutId id="2147483766" r:id="rId14"/>
    <p:sldLayoutId id="2147483767" r:id="rId15"/>
    <p:sldLayoutId id="2147483768" r:id="rId16"/>
    <p:sldLayoutId id="2147483769" r:id="rId17"/>
    <p:sldLayoutId id="2147483770" r:id="rId18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7885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3076" name="Picture 4" descr="1197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75" y="500063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WordArt 5"/>
          <p:cNvSpPr>
            <a:spLocks noChangeArrowheads="1" noChangeShapeType="1" noTextEdit="1"/>
          </p:cNvSpPr>
          <p:nvPr/>
        </p:nvSpPr>
        <p:spPr bwMode="auto">
          <a:xfrm>
            <a:off x="1547813" y="3284538"/>
            <a:ext cx="6553200" cy="17287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1065"/>
              </a:avLst>
            </a:prstTxWarp>
          </a:bodyPr>
          <a:lstStyle/>
          <a:p>
            <a:pPr algn="ctr"/>
            <a:r>
              <a:rPr lang="ru-RU" sz="6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>
                    <a:alpha val="67842"/>
                  </a:srgbClr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Ленинграда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132174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643063"/>
            <a:ext cx="1828800" cy="118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84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***</a:t>
            </a:r>
          </a:p>
        </p:txBody>
      </p:sp>
      <p:sp>
        <p:nvSpPr>
          <p:cNvPr id="14848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2000" b="1" smtClean="0"/>
              <a:t> Не шумите вокруг - он дышит,</a:t>
            </a:r>
          </a:p>
          <a:p>
            <a:pPr algn="ctr" eaLnBrk="1" hangingPunct="1">
              <a:lnSpc>
                <a:spcPct val="80000"/>
              </a:lnSpc>
              <a:defRPr/>
            </a:pPr>
            <a:endParaRPr lang="ru-RU" sz="2000" b="1" smtClean="0"/>
          </a:p>
          <a:p>
            <a:pPr algn="ctr"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2000" b="1" smtClean="0"/>
              <a:t>Он живой еще, он все слышит...</a:t>
            </a:r>
          </a:p>
          <a:p>
            <a:pPr algn="ctr" eaLnBrk="1" hangingPunct="1">
              <a:lnSpc>
                <a:spcPct val="80000"/>
              </a:lnSpc>
              <a:defRPr/>
            </a:pPr>
            <a:endParaRPr lang="ru-RU" sz="2000" b="1" smtClean="0"/>
          </a:p>
          <a:p>
            <a:pPr algn="ctr"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2000" b="1" smtClean="0"/>
              <a:t>Как из недр его вопли: "Хлеба!" -</a:t>
            </a:r>
          </a:p>
          <a:p>
            <a:pPr algn="ctr" eaLnBrk="1" hangingPunct="1">
              <a:lnSpc>
                <a:spcPct val="80000"/>
              </a:lnSpc>
              <a:defRPr/>
            </a:pPr>
            <a:endParaRPr lang="ru-RU" sz="2000" b="1" smtClean="0"/>
          </a:p>
          <a:p>
            <a:pPr algn="ctr"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2000" b="1" smtClean="0"/>
              <a:t>До седьмого доходят неба...</a:t>
            </a:r>
          </a:p>
          <a:p>
            <a:pPr algn="ctr" eaLnBrk="1" hangingPunct="1">
              <a:lnSpc>
                <a:spcPct val="80000"/>
              </a:lnSpc>
              <a:defRPr/>
            </a:pPr>
            <a:endParaRPr lang="ru-RU" sz="2000" b="1" smtClean="0"/>
          </a:p>
          <a:p>
            <a:pPr algn="ctr"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2000" b="1" smtClean="0"/>
              <a:t>Но безжалостна эта твердь.</a:t>
            </a:r>
          </a:p>
          <a:p>
            <a:pPr algn="ctr" eaLnBrk="1" hangingPunct="1">
              <a:lnSpc>
                <a:spcPct val="80000"/>
              </a:lnSpc>
              <a:defRPr/>
            </a:pPr>
            <a:endParaRPr lang="ru-RU" sz="2000" b="1" smtClean="0"/>
          </a:p>
          <a:p>
            <a:pPr algn="ctr"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2000" b="1" smtClean="0"/>
              <a:t>И глядит из всех окон - смерть.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16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600" i="1" smtClean="0"/>
              <a:t>                                                                             Анна Ахматова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48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482" grpId="0"/>
      <p:bldP spid="14848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Голод</a:t>
            </a:r>
          </a:p>
        </p:txBody>
      </p:sp>
      <p:sp>
        <p:nvSpPr>
          <p:cNvPr id="159749" name="Rectangle 5"/>
          <p:cNvSpPr>
            <a:spLocks noGrp="1" noRot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600" smtClean="0"/>
              <a:t>В городе резко возросло количество краж, убийств с целью завладения продуктовыми карточками. Начались налеты на хлебные фургоны и булочные. В пищу шло все. Первыми были съедены домашние животные. Люди отдирали обои, на обратной стороне которых сохранились остатки клейстера. Чтобы заполнить пустые желудки, заглушить ни с чем не сравнимые страдания от голода, жители прибегали к различным способам изыскания пищи: ловили грачей, яростно охотились за уцелевшей кошкой или собакой, из домашних аптечек выбирали всё, что можно употребить в пищу: касторку, вазелин, глицерин; из столярного клея варили суп, студень. Но  это было в начале, потом хуже…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ru-RU" sz="1600" smtClean="0"/>
          </a:p>
        </p:txBody>
      </p:sp>
      <p:pic>
        <p:nvPicPr>
          <p:cNvPr id="13316" name="Picture 8" descr="222px-Дистрофия_алиментарная"/>
          <p:cNvPicPr>
            <a:picLocks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000750" y="1357313"/>
            <a:ext cx="2030413" cy="1692275"/>
          </a:xfrm>
        </p:spPr>
      </p:pic>
      <p:pic>
        <p:nvPicPr>
          <p:cNvPr id="13317" name="Picture 9" descr="BlokadaLeningrada"/>
          <p:cNvPicPr>
            <a:picLocks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4787900" y="4076700"/>
            <a:ext cx="2095500" cy="15049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9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97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46" grpId="0"/>
      <p:bldP spid="15974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smtClean="0">
                <a:solidFill>
                  <a:srgbClr val="CC99FF"/>
                </a:solidFill>
              </a:rPr>
              <a:t>…в декабре 1941 года были зафиксированы первые случаи каннибализма</a:t>
            </a:r>
            <a:r>
              <a:rPr lang="ru-RU" sz="2000" smtClean="0">
                <a:solidFill>
                  <a:srgbClr val="CC99FF"/>
                </a:solidFill>
              </a:rPr>
              <a:t>:</a:t>
            </a:r>
          </a:p>
        </p:txBody>
      </p:sp>
      <p:sp>
        <p:nvSpPr>
          <p:cNvPr id="147459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600" i="1" smtClean="0"/>
              <a:t>…“Рабочий ленинградского речного порта С. А. М., 42 г., проживавший в барже в Гребном порту, и его сын Николай, 17 лет, убили проживавших совместно с ними рабочих М. и И. Трупы убитых расчленили, ели сами и променивали рабочим соседних общежитий на вино и папиросы под видом конского мяса” (12 янв. 1942 г.).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600" i="1" smtClean="0"/>
              <a:t>…“Сестры И. Анастасия 29 лет и Серафима 16 лет, решив употребить в пищу           человеческое мясо, совершили убийство своей 14-летней сестры, труп которой расчленили и употребили в пищу” (28/29 янв. 1942 г.).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600" i="1" smtClean="0"/>
              <a:t>     «69 лет, вдова, убила ножом свою внучку Б. и совместно с матерью убитой и братом убитой – 14 лет, употребляла мясо трупа в пищу»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600" i="1" smtClean="0"/>
              <a:t> …</a:t>
            </a:r>
            <a:r>
              <a:rPr lang="ru-RU" sz="1600" i="1" smtClean="0">
                <a:effectLst/>
              </a:rPr>
              <a:t>«Работница конторы “СОЮЗУТИЛЬ” П. 32 лет, жена красноармейца, имеет на иждивении 2 детей в возрасте 8 – 11 лет, привела к себе в комнату 13-летнюю девочку Е., убила ее топором и труп употребляла в пищу».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ru-RU" sz="1600" i="1" smtClean="0">
              <a:effectLst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600" b="1" i="1" smtClean="0">
                <a:solidFill>
                  <a:srgbClr val="000066"/>
                </a:solidFill>
                <a:effectLst/>
              </a:rPr>
              <a:t>…“Всего за людоедство арестовано 1171 чел.” (13 марта 1942 г.). 14 апреля арестованных уже 1557 человек, 3 мая – 1739, 2 июня – 1965... К сентябрю 1942 г. случаи каннибализма становятся редкими, и только в спецсообщении от 7 апр. 1943 г. впервые говорится, что в марте не было отмечено убийств с целью употребления в пищу человеческого мяса».</a:t>
            </a:r>
            <a:r>
              <a:rPr lang="ru-RU" sz="1600" smtClean="0"/>
              <a:t>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600" smtClean="0">
                <a:effectLst/>
              </a:rPr>
              <a:t>                                                                         </a:t>
            </a:r>
            <a:r>
              <a:rPr lang="ru-RU" sz="1600" u="sng" smtClean="0">
                <a:effectLst/>
              </a:rPr>
              <a:t>По сообщениям НКВД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ru-RU" sz="16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ru-RU" sz="1600" smtClean="0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179388" y="2565400"/>
            <a:ext cx="8640762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7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7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47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47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47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47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47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7458" grpId="0"/>
      <p:bldP spid="14745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2000" smtClean="0"/>
              <a:t>"В условиях особой обстановки Ленинграда возник новый вид преступлений… Все убийства с целью поедания мяса убитых в силу их особой опасности квалифицировались как бандитизм… Социальный состав лиц, преданных суду за совершение указанных выше преступлений, характеризуются следующими данными. По полу: мужчин - 36,5%; женщин - 63,5%. По возрасту: от 16 до 20 лет - 21,6%; от 20 до 30 лет - 23%; от 30 до 40 лет - 26,4%; старше 40 лет - 29%. По роду занятий: рабочих - 41%; служащих - 4,5%; крестьян - 0,7%; безработных - 22,4%; без определенных занятий - 31%… Из привлеченных к уголовной ответственности имели в прошлом судимости 2%".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800" smtClean="0"/>
              <a:t>     </a:t>
            </a:r>
            <a:r>
              <a:rPr lang="ru-RU" sz="1400" i="1" u="sng" smtClean="0"/>
              <a:t>Из докладной записки от 21 февраля 1942 г. военного прокурора Ленинграда А.И. Панфиленко секретарю Ленинградского обкома ВКП(б) А.А. Кузнецову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333375"/>
            <a:ext cx="8540750" cy="62642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800" smtClean="0"/>
              <a:t>Параллельно органы НКВД фиксировали все высказывания, направленные против ленинградских властей и советской власти в целом. Стукачи трудятся не покладая рук, несмотря на голод и холод: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800" smtClean="0"/>
              <a:t> “На улучшение положения рассчитывать трудно. ПОПКОВ о положении в городе беззастенчиво лжет, но он заговорит правдивым языком, когда мы пойдем громить магазины” (сотрудник театра “Новый ТЮЗ” Демина, 28/29.1.42).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800" smtClean="0"/>
              <a:t> “Наши руководители довели народ до того, что люди стали убивать и есть своих детей, а мы, дураки, сидим и молчим. Народу нужно подниматься, пока все не умерли от голода. Пора кончать с этой войной” (домохозяйка Корнетова, 28/29.1.42).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800" smtClean="0"/>
              <a:t> “Удивляюсь, что в городе пока обходится дело без голодных бунтов. Очевидно, это объясняется физической слабостью людей. Население потеряло доверие к советской власти (режиссер “Ленфильма” Цехановский, 10.2.42).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800" smtClean="0"/>
              <a:t>“В Ленинграде у руководства стоят бездарные люди, которые виноваты в гибели населения от голода. О писателях нет никакой заботы. Население Ленинграда ненавидит ПОПКОВА, и женщины готовы его растерзать” (писатель И. А. Груздев, 23.2.42).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800" smtClean="0"/>
              <a:t>“Люди продолжают умирать от голода, а ленинградские руководители не обращают на это внимания. Они считают, что чем больше умрет людей, тем легче обеспечить продовольствием оставшихся в живых” (служащая конторы Ленмостстрой Эрман, 23.2.42).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908050"/>
            <a:ext cx="8540750" cy="51911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600" smtClean="0"/>
              <a:t>В разговорах люди, привыкшие к тому, что всюду уши, проявляли сдержанность. Большее отчаяние фиксировала военная цензура, перлюстрировавшая письма. В конце января 1942 г. отмечалось, что если в начале месяца отрицательные настроения охватывали до 9% писем, то к концу месяца – уже 20%. В спецсообщении от 23 февр. 1942 г. было подсчитано, что “отрицательные настроения... составляют 18%”: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600" smtClean="0"/>
              <a:t> “Мы живы наполовину, как тени загробные. Государство, видно, не думает нас кормить, хотя мы все питали надежду...”.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600" smtClean="0"/>
              <a:t>“Мы вероятно больше не увидимся. Нет у меня надежды на жизнь. Уже едят человеческое мясо, которое выменивают на рынке. Дела идут не на улучшение, а на ухудшение”.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600" smtClean="0"/>
              <a:t>“Наша жизнь – это организованное убийство гражданского населения. Город стал кладбищем и навозной кучей”.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600" smtClean="0"/>
              <a:t>“Что глядят наши руководители, вся земля усеяна трупами. Не сегодня-завтра и нас не будет. Из руководителей никто не умирает”.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600" smtClean="0"/>
              <a:t>Руководители, к слову, питались очень недурно. А с октября 1941 г. готовили глобальный взрыв всего города (58,5 тыс. объектов), вместе с предприятиями собираясь похоронить под обломками и жителей, а для проведения досуга заказывали в Публичной библиотеке книжки про Ната Пинкертона и Ника Картера, бульварные романы Брешко-Брешковского, графа Амори и Веры Крыжановской. Кормить жителей было бесполезно, Смольный всем готовил смерть: взрыв мог произойти и в 1941, и в 1942, и в 1943 году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4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Город продолжал жить…</a:t>
            </a:r>
          </a:p>
        </p:txBody>
      </p:sp>
      <p:sp>
        <p:nvSpPr>
          <p:cNvPr id="153605" name="Rectangle 5"/>
          <p:cNvSpPr>
            <a:spLocks noGrp="1" noRot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sz="2000" smtClean="0"/>
              <a:t>25 декабря 1941 года произошло первое повышение норм выдачи хлеба, рабочим на 100 граммов, служащим, иждивенцам и детям на 75 граммов. 24 января 1942 года ввели новые нормы снабжения хлебом. Рабочие стали получать 400 граммов, служащие 300, иждивенцы и дети 250, войска в первой линии 600, войска тыловых частей 400 граммов. 11 февраля паёк снова был увеличен.</a:t>
            </a:r>
          </a:p>
        </p:txBody>
      </p:sp>
      <p:pic>
        <p:nvPicPr>
          <p:cNvPr id="18436" name="Picture 7" descr="cap057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840288" y="1844675"/>
            <a:ext cx="3810000" cy="43211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04" grpId="0"/>
      <p:bldP spid="15360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>
                <a:solidFill>
                  <a:srgbClr val="99FF99"/>
                </a:solidFill>
              </a:rPr>
              <a:t>Самодельный хлеб</a:t>
            </a:r>
            <a:br>
              <a:rPr lang="ru-RU" sz="4000" smtClean="0">
                <a:solidFill>
                  <a:srgbClr val="99FF99"/>
                </a:solidFill>
              </a:rPr>
            </a:br>
            <a:r>
              <a:rPr lang="ru-RU" sz="4000" smtClean="0">
                <a:solidFill>
                  <a:srgbClr val="99FF99"/>
                </a:solidFill>
              </a:rPr>
              <a:t>(рецепт)</a:t>
            </a:r>
          </a:p>
        </p:txBody>
      </p:sp>
      <p:sp>
        <p:nvSpPr>
          <p:cNvPr id="20173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smtClean="0">
                <a:solidFill>
                  <a:srgbClr val="CCCCFF"/>
                </a:solidFill>
              </a:rPr>
              <a:t>1. Целлюлоза - 25%.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smtClean="0">
                <a:solidFill>
                  <a:srgbClr val="CCCCFF"/>
                </a:solidFill>
              </a:rPr>
              <a:t>2. Шроты - 20%.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smtClean="0">
                <a:solidFill>
                  <a:srgbClr val="CCCCFF"/>
                </a:solidFill>
              </a:rPr>
              <a:t>3. Мука ячневая - 5%.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smtClean="0">
                <a:solidFill>
                  <a:srgbClr val="CCCCFF"/>
                </a:solidFill>
              </a:rPr>
              <a:t>4. Солод - 10 %.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smtClean="0">
                <a:solidFill>
                  <a:srgbClr val="CCCCFF"/>
                </a:solidFill>
              </a:rPr>
              <a:t>5. Жмых (при наличии заменить целлюлозу).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smtClean="0">
                <a:solidFill>
                  <a:srgbClr val="CCCCFF"/>
                </a:solidFill>
              </a:rPr>
              <a:t>6. Отруби (при наличии заменить шроты). 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smtClean="0">
                <a:solidFill>
                  <a:srgbClr val="CCCCFF"/>
                </a:solidFill>
              </a:rPr>
              <a:t>7. И только 40% - ржаная мука!..</a:t>
            </a:r>
            <a:r>
              <a:rPr lang="ru-RU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730" grpId="0"/>
      <p:bldP spid="201731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8" descr="5365026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188913"/>
            <a:ext cx="5976938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1796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«Дорога жизни»</a:t>
            </a:r>
          </a:p>
        </p:txBody>
      </p:sp>
      <p:sp>
        <p:nvSpPr>
          <p:cNvPr id="161797" name="Rectangle 5"/>
          <p:cNvSpPr>
            <a:spLocks noGrp="1" noRot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400" smtClean="0">
                <a:solidFill>
                  <a:srgbClr val="11B530"/>
                </a:solidFill>
              </a:rPr>
              <a:t>Для подвоза продовольствия и боеприпасов оставалась единственная коммуникация - по Ладожскому озеру. К началу войны оно было мало освоено и практически не изучено. 30 августа 1941 года Государственный Комитет Обороны принял решение о доставке грузов в Ленинград через Ладожское озеро. На западном берегу озера началось сооружение порта в небольшой бухте Осиновец, в 55 километрах от Ленинграда. 12 сентября 1941 года к причалам мыса Осиновец с восточного берега Ладожского озера пришли две баржи, доставив 626 тонн зерна и 116 тонн муки. Так начала действовать блокадная "артерия" Ленинграда, которую народ назвал "Дорогой жизни". </a:t>
            </a:r>
            <a:r>
              <a:rPr lang="ru-RU" sz="1400" i="1" u="sng" smtClean="0">
                <a:solidFill>
                  <a:srgbClr val="11B530"/>
                </a:solidFill>
              </a:rPr>
              <a:t>Всего с 24 ноября 1941 года по 21 апреля 1942 года через Ладожское озеро в Ленинград было доставлено 361309 тонн грузов, три четверти которых составляли продовольствие и фураж.</a:t>
            </a:r>
          </a:p>
        </p:txBody>
      </p:sp>
      <p:pic>
        <p:nvPicPr>
          <p:cNvPr id="20485" name="Picture 7" descr="ladogskoe"/>
          <p:cNvPicPr>
            <a:picLocks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395288" y="3789363"/>
            <a:ext cx="3455987" cy="2592387"/>
          </a:xfrm>
          <a:noFill/>
        </p:spPr>
      </p:pic>
      <p:pic>
        <p:nvPicPr>
          <p:cNvPr id="20486" name="Picture 9" descr="blokada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7900" y="3789363"/>
            <a:ext cx="4032250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61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796" grpId="0"/>
      <p:bldP spid="16179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 descr="blokadaLeningrad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9646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4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>Фашисты против «Дороги жизни»</a:t>
            </a:r>
          </a:p>
        </p:txBody>
      </p:sp>
      <p:sp>
        <p:nvSpPr>
          <p:cNvPr id="16384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sz="2400" smtClean="0"/>
              <a:t>Перерезать Дорогу жизни немцы стремились постоянно. В первые недели работы трассы немецкие лётчики безнаказанно расстреливали с бреющего полёта автомашины и бомбами разбивали лёд на трассе. Для прикрытия Дороги жизни командование Ленинградского фронта установило прямо на льду Ладоги зенитные орудия и пулемёты, а также привлекло истребительную авиацию. Результаты не замедлили сказаться - 16 января 1942 года на западный берег Ладоги вместо запланированных 2000 тонн было доставлено 2506 тонн грузов.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163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163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163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163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42" grpId="0"/>
      <p:bldP spid="163843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5"/>
          <p:cNvSpPr>
            <a:spLocks noGrp="1" noRot="1" noChangeArrowheads="1"/>
          </p:cNvSpPr>
          <p:nvPr>
            <p:ph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1600" i="1" smtClean="0"/>
              <a:t>     Бессмертный подвиг</a:t>
            </a:r>
            <a:r>
              <a:rPr lang="ru-RU" sz="1600" smtClean="0"/>
              <a:t>  ленинградцев  в грозную пору Великой Отечественной войны.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1600" smtClean="0"/>
              <a:t>     Ни жестокие бомбардировки с воздуха, ни артиллерийский обстрел, ни постоянная угроза смерти не сломили железной воли и патриотического духа ленинградцев. </a:t>
            </a:r>
            <a:r>
              <a:rPr lang="ru-RU" sz="1600" i="1" smtClean="0"/>
              <a:t>Девятисотдневная  защита осаждённого города</a:t>
            </a:r>
            <a:r>
              <a:rPr lang="ru-RU" sz="1600" smtClean="0"/>
              <a:t> - это легендарная повесть мужества и геройства, которая вызвала удивление и восхищение современников и навсегда останется в памяти грядущих поколений. Ленинградцы до конца остались верными родине. </a:t>
            </a:r>
            <a:r>
              <a:rPr lang="ru-RU" sz="1600" i="1" smtClean="0"/>
              <a:t>Город – герой</a:t>
            </a:r>
            <a:r>
              <a:rPr lang="ru-RU" sz="1600" smtClean="0"/>
              <a:t> -вот имя, которое благодарно присвоили Ленинграду советский народ!!!</a:t>
            </a:r>
          </a:p>
        </p:txBody>
      </p:sp>
      <p:pic>
        <p:nvPicPr>
          <p:cNvPr id="4099" name="Picture 6" descr="blokad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2636838"/>
            <a:ext cx="7127875" cy="386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13" descr="97eab43c3a4c"/>
          <p:cNvPicPr>
            <a:picLocks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260350"/>
            <a:ext cx="3960813" cy="3513138"/>
          </a:xfrm>
          <a:noFill/>
        </p:spPr>
      </p:pic>
      <p:pic>
        <p:nvPicPr>
          <p:cNvPr id="22531" name="Picture 9" descr="1178549004_blokada"/>
          <p:cNvPicPr>
            <a:picLocks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076825" y="0"/>
            <a:ext cx="3598863" cy="3933825"/>
          </a:xfrm>
          <a:noFill/>
        </p:spPr>
      </p:pic>
      <p:sp>
        <p:nvSpPr>
          <p:cNvPr id="166916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FFFF00"/>
                </a:solidFill>
              </a:rPr>
              <a:t>Эвакуация людей</a:t>
            </a:r>
          </a:p>
        </p:txBody>
      </p:sp>
      <p:sp>
        <p:nvSpPr>
          <p:cNvPr id="166919" name="Rectangle 7"/>
          <p:cNvSpPr>
            <a:spLocks noGrp="1" noRot="1" noChangeArrowheads="1"/>
          </p:cNvSpPr>
          <p:nvPr>
            <p:ph type="body" sz="half" idx="3"/>
          </p:nvPr>
        </p:nvSpPr>
        <p:spPr>
          <a:xfrm>
            <a:off x="179388" y="4005263"/>
            <a:ext cx="8540750" cy="21732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600" smtClean="0"/>
              <a:t>Жителей старались эвакуировать. Эвакуация из города началась еще в конце ноября 1941 года, но массовый характер он приняла лишь в январе 1942 года, когда окреп лёд. Из блокадного Ленинграда уезжали в первую очередь дети, женщины с детьми, больные, раненые и инвалиды. Эвакуации подлежали также научные работники, студенты, учащиеся ремесленных училищ, рабочие эвакуируемых заводов и их семьи.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ru-RU" sz="16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600" i="1" u="sng" smtClean="0">
                <a:solidFill>
                  <a:srgbClr val="FFFF00"/>
                </a:solidFill>
              </a:rPr>
              <a:t>В первой декаде февраля умерло 36606 человек (мужчин - 65,8 процента), во второй - 34852 (мужчин - 58,9 процента). Самая высокая смертность была зафиксирована в январе 1942 года - за один месяц умерло 96751 человек.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FF66CC"/>
                </a:solidFill>
              </a:rPr>
              <a:t>Таня Савичева</a:t>
            </a:r>
          </a:p>
        </p:txBody>
      </p:sp>
      <p:sp>
        <p:nvSpPr>
          <p:cNvPr id="188419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600" smtClean="0"/>
              <a:t>Хуже всего приходилось детям. Когда умирают взрослые - это тяжело, но понятно. А смерть детей сознание принимать отказывается. Среди обвинительных документов, представленных на Нюрнбергском процессе, была и маленькая записная книжка, которую вела двенадцатилетняя ленинградская девочка Таня Савичева. В книжке девять страниц, на шести из них - даты. Шесть страниц - шесть смертей. </a:t>
            </a:r>
          </a:p>
          <a:p>
            <a:pPr algn="ctr" eaLnBrk="1" hangingPunct="1">
              <a:lnSpc>
                <a:spcPct val="80000"/>
              </a:lnSpc>
              <a:defRPr/>
            </a:pPr>
            <a:endParaRPr lang="ru-RU" sz="1600" i="1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600" i="1" smtClean="0">
                <a:solidFill>
                  <a:srgbClr val="000000"/>
                </a:solidFill>
                <a:effectLst/>
              </a:rPr>
              <a:t>"28 декабря 1941 года Женя умерла... </a:t>
            </a:r>
          </a:p>
          <a:p>
            <a:pPr algn="ctr" eaLnBrk="1" hangingPunct="1">
              <a:lnSpc>
                <a:spcPct val="80000"/>
              </a:lnSpc>
              <a:defRPr/>
            </a:pPr>
            <a:endParaRPr lang="ru-RU" sz="1600" i="1" smtClean="0">
              <a:solidFill>
                <a:srgbClr val="000000"/>
              </a:solidFill>
              <a:effectLst/>
            </a:endParaRPr>
          </a:p>
          <a:p>
            <a:pPr algn="ctr"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600" i="1" smtClean="0">
                <a:solidFill>
                  <a:srgbClr val="000000"/>
                </a:solidFill>
                <a:effectLst/>
              </a:rPr>
              <a:t>Бабушка умерла 25 января 1942-го. </a:t>
            </a:r>
          </a:p>
          <a:p>
            <a:pPr algn="ctr" eaLnBrk="1" hangingPunct="1">
              <a:lnSpc>
                <a:spcPct val="80000"/>
              </a:lnSpc>
              <a:defRPr/>
            </a:pPr>
            <a:endParaRPr lang="ru-RU" sz="1600" i="1" smtClean="0">
              <a:solidFill>
                <a:srgbClr val="000000"/>
              </a:solidFill>
              <a:effectLst/>
            </a:endParaRPr>
          </a:p>
          <a:p>
            <a:pPr algn="ctr"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600" i="1" smtClean="0">
                <a:solidFill>
                  <a:srgbClr val="000000"/>
                </a:solidFill>
                <a:effectLst/>
              </a:rPr>
              <a:t>17 марта - Лека умер. </a:t>
            </a:r>
          </a:p>
          <a:p>
            <a:pPr algn="ctr" eaLnBrk="1" hangingPunct="1">
              <a:lnSpc>
                <a:spcPct val="80000"/>
              </a:lnSpc>
              <a:defRPr/>
            </a:pPr>
            <a:endParaRPr lang="ru-RU" sz="1600" i="1" smtClean="0">
              <a:solidFill>
                <a:srgbClr val="000000"/>
              </a:solidFill>
              <a:effectLst/>
            </a:endParaRPr>
          </a:p>
          <a:p>
            <a:pPr algn="ctr"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600" i="1" smtClean="0">
                <a:solidFill>
                  <a:srgbClr val="000000"/>
                </a:solidFill>
                <a:effectLst/>
              </a:rPr>
              <a:t>Дядя Вася умер 13 апреля. </a:t>
            </a:r>
          </a:p>
          <a:p>
            <a:pPr algn="ctr" eaLnBrk="1" hangingPunct="1">
              <a:lnSpc>
                <a:spcPct val="80000"/>
              </a:lnSpc>
              <a:defRPr/>
            </a:pPr>
            <a:endParaRPr lang="ru-RU" sz="1600" i="1" smtClean="0">
              <a:solidFill>
                <a:srgbClr val="000000"/>
              </a:solidFill>
              <a:effectLst/>
            </a:endParaRPr>
          </a:p>
          <a:p>
            <a:pPr algn="ctr"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600" i="1" smtClean="0">
                <a:solidFill>
                  <a:srgbClr val="000000"/>
                </a:solidFill>
                <a:effectLst/>
              </a:rPr>
              <a:t>10 мая - дядя Лёша, мама - 15 мая. </a:t>
            </a:r>
          </a:p>
          <a:p>
            <a:pPr algn="ctr" eaLnBrk="1" hangingPunct="1">
              <a:lnSpc>
                <a:spcPct val="80000"/>
              </a:lnSpc>
              <a:defRPr/>
            </a:pPr>
            <a:endParaRPr lang="ru-RU" sz="1600" i="1" smtClean="0">
              <a:solidFill>
                <a:srgbClr val="000000"/>
              </a:solidFill>
              <a:effectLst/>
            </a:endParaRPr>
          </a:p>
          <a:p>
            <a:pPr algn="ctr"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600" i="1" smtClean="0">
                <a:solidFill>
                  <a:srgbClr val="000000"/>
                </a:solidFill>
                <a:effectLst/>
              </a:rPr>
              <a:t>Савичевы умерли. Умерли все. </a:t>
            </a:r>
          </a:p>
          <a:p>
            <a:pPr algn="ctr" eaLnBrk="1" hangingPunct="1">
              <a:lnSpc>
                <a:spcPct val="80000"/>
              </a:lnSpc>
              <a:defRPr/>
            </a:pPr>
            <a:endParaRPr lang="ru-RU" sz="1600" i="1" smtClean="0">
              <a:solidFill>
                <a:srgbClr val="000000"/>
              </a:solidFill>
              <a:effectLst/>
            </a:endParaRPr>
          </a:p>
          <a:p>
            <a:pPr algn="ctr"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600" i="1" smtClean="0">
                <a:solidFill>
                  <a:srgbClr val="000000"/>
                </a:solidFill>
                <a:effectLst/>
              </a:rPr>
              <a:t>Осталась одна Таня</a:t>
            </a:r>
            <a:r>
              <a:rPr lang="ru-RU" sz="1600" smtClean="0">
                <a:solidFill>
                  <a:srgbClr val="000000"/>
                </a:solidFill>
                <a:effectLst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5" descr="Dnevnik"/>
          <p:cNvPicPr>
            <a:picLocks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1403350" y="188913"/>
            <a:ext cx="6697663" cy="6669087"/>
          </a:xfr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5" name="Rectangle 5"/>
          <p:cNvSpPr>
            <a:spLocks noChangeArrowheads="1"/>
          </p:cNvSpPr>
          <p:nvPr/>
        </p:nvSpPr>
        <p:spPr bwMode="auto">
          <a:xfrm>
            <a:off x="468313" y="0"/>
            <a:ext cx="7991475" cy="534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Arial" charset="0"/>
              <a:buNone/>
              <a:defRPr/>
            </a:pPr>
            <a:endParaRPr lang="ru-RU" sz="24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Arial" charset="0"/>
              <a:buNone/>
              <a:defRPr/>
            </a:pPr>
            <a:endParaRPr lang="ru-RU" sz="24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Arial" charset="0"/>
              <a:buNone/>
              <a:defRPr/>
            </a:pPr>
            <a:endParaRPr lang="ru-RU" sz="24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Arial" charset="0"/>
              <a:buNone/>
              <a:defRPr/>
            </a:pPr>
            <a:endParaRPr lang="ru-RU" sz="24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Arial" charset="0"/>
              <a:buNone/>
              <a:defRPr/>
            </a:pPr>
            <a:r>
              <a:rPr lang="ru-RU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          Таню обнаружили служащие специальных санитарных команд, обходившие ленинградские дома. Когда ее нашли, она была без сознания от голода. Вместе со 140 другими ленинградскими детьми в августе 1942 года девочку эвакуировали в село Красный Бор Горьковской области. Врачи два года боролись за ее жизнь. Таню перевели в расположенный в том же районе Понетаевский дом инвалидов с более квалифицированным медицинским обслуживанием. Но болезнь уже была неизлечимой. 24 мая Таню перевезли в Шатковскую районную больницу. Там 1 июля 1944 года она и умерла. Ее похоронили на поселковом кладбище.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chemeClr val="hlink"/>
                </a:solidFill>
              </a:rPr>
              <a:t>Прорыв и снятие блокады</a:t>
            </a:r>
          </a:p>
        </p:txBody>
      </p:sp>
      <p:sp>
        <p:nvSpPr>
          <p:cNvPr id="19046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400" smtClean="0">
                <a:solidFill>
                  <a:srgbClr val="11B530"/>
                </a:solidFill>
              </a:rPr>
              <a:t>2 декабря 1942 года Ставка Верховного главнокомандующего утвердила план операции Волховского и Ленинградского фронтов, условно названный "Искра". Местом прорыва блокады был избран узкий выступ, разделявший войска фронтов. Учитывая выгодную обстановку, сложившуюся к началу следующего года, Ставка приказала 12 января 1943 года перейти в наступление южнее Ладожского озера и прорвать блокаду Ленинграда.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1400" smtClean="0">
              <a:solidFill>
                <a:srgbClr val="11B530"/>
              </a:solidFill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400" smtClean="0">
                <a:solidFill>
                  <a:srgbClr val="11B530"/>
                </a:solidFill>
              </a:rPr>
              <a:t>12 января 1943 года в 9 часов 30 минут утреннюю тишину разорвал залп "катюш" - во всей полосе наступления началась артиллерийская подготовка. Как только она закончилась, на лед вышли тысячи солдат. К концу первого дня наступления войска закрепились на двух плацдармах на левом берегу Невы. К полудню 18 января в районе Рабочих посёлков №5 и 1 произошла встреча двух фронтов. В ночь на 19 января 1943 года радио Ленинграда передало, что блокада прорвана.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1400" smtClean="0">
              <a:solidFill>
                <a:srgbClr val="11B530"/>
              </a:solidFill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400" smtClean="0">
                <a:solidFill>
                  <a:srgbClr val="11B530"/>
                </a:solidFill>
              </a:rPr>
              <a:t>18 января 1943 года ГКО принял решение о форсированном строительстве железнодорожной ветки, которая связала бы Ленинград со страной. За 18 дней строители проложили линию Шлиссельбург-Поляна протяжённостью 33 километра и возвели переправу через Неву. Утром 7 февраля жители Ленинграда восторженно встретили первый железнодорожный состав, пришедший прямо с Большой земли. С февраля по декабрь 1943 года по вновь построенной железной дороге прошло 3104 поезда.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1400" smtClean="0">
              <a:solidFill>
                <a:srgbClr val="11B530"/>
              </a:solidFill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400" smtClean="0">
                <a:solidFill>
                  <a:srgbClr val="11B530"/>
                </a:solidFill>
              </a:rPr>
              <a:t>14 января 1944 года в 9 часов 35 минут по противнику открыли огонь тяжёлые морские орудия из Кронштадта, с фортов и кораблей, а также многочисленная полевая артиллерия. Атака стрелковых частей 2-й армии началась в 10 часов 40 минут. К 27 января 1944 года войска Ленинградского и Волховского фронтов взломали оборону 18-й немецкой армии, разгромили её основные силы и продвинулись на 60 километров в глубину. Видя реальную угрозу окружения, немцы отступили. С освобождением Пушкина, Гатчины и Чудово блокада Ленинграда была полностью снята.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0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90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90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90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904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66" grpId="0"/>
      <p:bldP spid="190467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5" descr="5364234_Blokada_Leningrada"/>
          <p:cNvPicPr>
            <a:picLocks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8991600" cy="6858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4" descr="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0"/>
            <a:ext cx="72723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66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***</a:t>
            </a:r>
          </a:p>
        </p:txBody>
      </p:sp>
      <p:sp>
        <p:nvSpPr>
          <p:cNvPr id="196611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Arial" charset="0"/>
              <a:buNone/>
              <a:defRPr/>
            </a:pPr>
            <a:r>
              <a:rPr lang="ru-RU" b="1" smtClean="0">
                <a:solidFill>
                  <a:srgbClr val="040404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Слава и тебе, великий город, </a:t>
            </a:r>
          </a:p>
          <a:p>
            <a:pPr algn="ctr" eaLnBrk="1" hangingPunct="1">
              <a:buFont typeface="Arial" charset="0"/>
              <a:buNone/>
              <a:defRPr/>
            </a:pPr>
            <a:r>
              <a:rPr lang="ru-RU" b="1" smtClean="0">
                <a:solidFill>
                  <a:srgbClr val="040404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Сливший воедино фронт и тыл. </a:t>
            </a:r>
          </a:p>
          <a:p>
            <a:pPr algn="ctr" eaLnBrk="1" hangingPunct="1">
              <a:buFont typeface="Arial" charset="0"/>
              <a:buNone/>
              <a:defRPr/>
            </a:pPr>
            <a:r>
              <a:rPr lang="ru-RU" b="1" smtClean="0">
                <a:solidFill>
                  <a:srgbClr val="040404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 небывалых трудностях который </a:t>
            </a:r>
          </a:p>
          <a:p>
            <a:pPr algn="ctr" eaLnBrk="1" hangingPunct="1">
              <a:buFont typeface="Arial" charset="0"/>
              <a:buNone/>
              <a:defRPr/>
            </a:pPr>
            <a:r>
              <a:rPr lang="ru-RU" b="1" smtClean="0">
                <a:solidFill>
                  <a:srgbClr val="040404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Выстоял. Сражался. Победил.</a:t>
            </a:r>
          </a:p>
          <a:p>
            <a:pPr eaLnBrk="1" hangingPunct="1">
              <a:defRPr/>
            </a:pPr>
            <a:endParaRPr lang="ru-RU" b="1" smtClean="0"/>
          </a:p>
          <a:p>
            <a:pPr eaLnBrk="1" hangingPunct="1">
              <a:buFont typeface="Arial" charset="0"/>
              <a:buNone/>
              <a:defRPr/>
            </a:pPr>
            <a:r>
              <a:rPr lang="ru-RU" smtClean="0"/>
              <a:t>                         </a:t>
            </a:r>
            <a:r>
              <a:rPr lang="ru-RU" i="1" u="sng" smtClean="0"/>
              <a:t>Вера Инбер, 1944 год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u="sng" smtClean="0">
                <a:solidFill>
                  <a:schemeClr val="accent1"/>
                </a:solidFill>
              </a:rPr>
              <a:t>Вопросы, мифы и факты</a:t>
            </a:r>
            <a:r>
              <a:rPr lang="ru-RU" smtClean="0"/>
              <a:t> </a:t>
            </a:r>
          </a:p>
        </p:txBody>
      </p:sp>
      <p:sp>
        <p:nvSpPr>
          <p:cNvPr id="19353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1196975"/>
            <a:ext cx="8540750" cy="4902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600" i="1" smtClean="0">
                <a:solidFill>
                  <a:srgbClr val="FFFF00"/>
                </a:solidFill>
              </a:rPr>
              <a:t>Можно ли было отдать город немцам?</a:t>
            </a:r>
            <a:r>
              <a:rPr lang="ru-RU" sz="1600" i="1" smtClean="0"/>
              <a:t>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ru-RU" sz="1600" i="1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600" smtClean="0">
                <a:solidFill>
                  <a:srgbClr val="00FF99"/>
                </a:solidFill>
              </a:rPr>
              <a:t>В годы перестройки появилась популярная мысль, что надо было объявить Ленинград открытым городом - и тогда удалось бы избежать блокады. На самом деле это было невозможно. Руководство Германии придавало захвату Ленинграда первостепенное значение. Падение Ленинграда могло стать роковым для страны: был бы утерян Балтийский флот, порты Мурманcк и Архангельск, через которые шла помощь от союзников, уникальные промышленные объекты. Утрата "колыбели революции" означала бы огромные издержки в морально-политическом аспекте. Вполне вероятно, пала бы Москва, поскольку немцы получили бы возможность нанести по ней дополнительный удар с севера. Продолжая борьбу за Ленинград и жертвуя населением города, Сталин спасал Москву и Россию.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600" smtClean="0">
                <a:solidFill>
                  <a:srgbClr val="00FF99"/>
                </a:solidFill>
              </a:rPr>
              <a:t>Приказ Гитлера недвусмысленно гласил: Ленинград должен исчезнуть с карты мира. Фюрер неоднократно требовал сравнять город с землей, истребить все его население, задушить голодом, подавить сопротивление защитников массированными воздушными и артиллерийскими ударами. Город не мог надеяться на снисхождение. В случае захвата Ленинграда его жители были бы обречены - немцы кормить их не собирались. Это в оккупированном Париже могла продолжаться обычная жизнь - против СССР велась война на уничтожение.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600" smtClean="0">
                <a:solidFill>
                  <a:srgbClr val="00FF99"/>
                </a:solidFill>
              </a:rPr>
              <a:t>О сдаче города речи быть не могло. Но можно ли было избежать такого количества жертв и страданий? В известной степени да, если бы руководство Ленинграда проявило волю и летом 1941 года провело эвакуацию населения, сразу же ввело ограничения на изъятие денежных средств из сберкасс, а также вовремя установило бы карточную систему и закрепило население за магазинами. Власть обрекла город на голодную смерть, не сумев предвидеть развитие событий и сделать реальные прогнозы.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3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3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3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3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3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538" grpId="0"/>
      <p:bldP spid="193539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4" descr="058f30b8ddb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66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6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333375"/>
            <a:ext cx="8540750" cy="5765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2000" i="1" smtClean="0">
                <a:solidFill>
                  <a:srgbClr val="FFFF00"/>
                </a:solidFill>
              </a:rPr>
              <a:t>Сколько человек погибло в блокаду?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i="1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2000" smtClean="0"/>
              <a:t>     </a:t>
            </a:r>
            <a:r>
              <a:rPr lang="ru-RU" sz="2000" smtClean="0">
                <a:solidFill>
                  <a:srgbClr val="FF0066"/>
                </a:solidFill>
              </a:rPr>
              <a:t>Точных данных до сих пор нет и, вероятно, никогда уже не будет. В документах советской стороны на Нюрнбергском процессе фигурировала цифра в 650 тысяч умерших. Эти данные основаны на примерном количестве захороненных на двух самых больших мемориальных кладбищах - Пискаревском и Серафимовском. Однако с первых же дней войны в Ленинград хлынул поток беженцев из западных районов страны. Сколько было беженцев и все ли они получили продуктовые карточки - не указывает ни одна сводка. Известно другое - во время эвакуации из блокадного Ленинграда по дороге в тыл от истощения и болезней умирал каждый четвертый. Разные исследования последних лет позволили назвать цифру в 1 миллион 200 тысяч погибших в блокадном Ленинграде. Когда полностью была снята блокада, в Ленинграде осталось лишь 560 тысяч жителей.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4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4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6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404813"/>
            <a:ext cx="8540750" cy="56943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2000" i="1" smtClean="0">
                <a:solidFill>
                  <a:srgbClr val="FFFF00"/>
                </a:solidFill>
              </a:rPr>
              <a:t>Был ли суд над гитлеровцами за блокаду?</a:t>
            </a:r>
            <a:r>
              <a:rPr lang="ru-RU" sz="2000" smtClean="0">
                <a:solidFill>
                  <a:srgbClr val="FFFF00"/>
                </a:solidFill>
              </a:rPr>
              <a:t>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00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2400" smtClean="0"/>
              <a:t>          Один из самых стойких мифов, который до сих пор живет среди ленинградцев-блокадников - это миф о том, что на Нюрнбергском процессе фашистов судили и за организацию голодной блокады города. Действительно, Советский Союз представил в Нюрнберге документы, свидетельствующие о массовой гибели мирного населения. Вопрос о том, соответствовали или нет обстрелы Ленинграда и голодная блокада праву ведения войны, рассматривался и в период процесса над главными военными преступниками в Нюрнберге, и американским военным трибуналом в ходе процесса над командованием вермахта. Но в результате главнокомандующие группы армий "Север" фон Лееб и фон Кюхлер были признаны невиновными по общим обвинениям в блокаде Ленинграда, однако были осуждены за отдельные приказы и их последствия.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8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blok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154238" cy="181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Начало блокады</a:t>
            </a:r>
          </a:p>
        </p:txBody>
      </p:sp>
      <p:sp>
        <p:nvSpPr>
          <p:cNvPr id="79875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2000" smtClean="0"/>
              <a:t>Летом 1941 года на Ленинград шла группа армий "Север", общей численностью 500 тысяч человек, под командованием генерал-фельдмаршала фон Лееба. Леебу поручалось уничтожить части Красной армии, расположенные в Прибалтике, развить наступление, захватить все военно-морские базы на Балтийском море и к 21 июля овладеть Ленинградом. 9 июля был занят Псков. 10 июля немецкие танки прорвали фронт и пошли на Лугу. До Ленинграда оставалось 180 километров. 21 августа немцы заняли станцию Чудово, перерезали Октябрьскую железную дорогу и через 8 дней овладели Тосно. 30 августа пал крупный железнодорожный узел Мга. Последняя железная дорога, соединяющая Ленинград со страной, оказалась в руках немцев. 8 сентября 1941 года гитлеровцы захватили у истока Невы город Шлиссельбург, окружив Ленинград с суши. Началась 900-дневная блокада Ленинграда.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5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333375"/>
            <a:ext cx="8540750" cy="5765800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2400" i="1" smtClean="0">
                <a:solidFill>
                  <a:srgbClr val="FFFF00"/>
                </a:solidFill>
              </a:rPr>
              <a:t>Возможен ли ГОЛОД КАК МЕТОД ВЕДЕНИЯ ВОЙНЫ?</a:t>
            </a:r>
          </a:p>
          <a:p>
            <a:pPr eaLnBrk="1" hangingPunct="1">
              <a:defRPr/>
            </a:pPr>
            <a:endParaRPr lang="ru-RU" sz="2400" i="1" smtClean="0">
              <a:solidFill>
                <a:srgbClr val="FFFF00"/>
              </a:solidFill>
            </a:endParaRPr>
          </a:p>
          <a:p>
            <a:pPr eaLnBrk="1" hangingPunct="1">
              <a:buFont typeface="Arial" charset="0"/>
              <a:buNone/>
              <a:defRPr/>
            </a:pPr>
            <a:r>
              <a:rPr lang="ru-RU" sz="2800" smtClean="0"/>
              <a:t>По нормам международного права, существовавшим на тот момент, организация голода считалась позволительным методом ведения военных действий. Только 8 июня 1977 года был принят Дополнительный протокол к Женевским конвенциям от 12 августа 1949 года - в его 14-й статье появилась фраза: "Запрещается использовать голод среди гражданского населения в качестве метода ведения военных действий".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7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97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635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4" descr="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360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86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66CCFF"/>
                </a:solidFill>
              </a:rPr>
              <a:t>Последние слова</a:t>
            </a:r>
          </a:p>
        </p:txBody>
      </p:sp>
      <p:sp>
        <p:nvSpPr>
          <p:cNvPr id="198659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2400" smtClean="0"/>
              <a:t>       </a:t>
            </a:r>
            <a:r>
              <a:rPr lang="ru-RU" sz="2400" b="1" i="1" smtClean="0">
                <a:solidFill>
                  <a:srgbClr val="CC99FF"/>
                </a:solidFill>
              </a:rPr>
              <a:t>Тем, кто родился после войны, многого уже не понять и того, что пережило военное поколение - не пережить. Можно только слушать рассказы тех, кто выжил, и постараться осознать, попытаться почувствовать, что они пережили, и сохранить это в памяти... И отдать дань вечного уважения и вечной благодарности.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400" b="1" i="1" smtClean="0">
              <a:solidFill>
                <a:srgbClr val="CC99FF"/>
              </a:solidFill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2400" b="1" i="1" smtClean="0">
                <a:solidFill>
                  <a:srgbClr val="CC99FF"/>
                </a:solidFill>
              </a:rPr>
              <a:t>       Те, кто пережил блокаду, были обычными людьми. Они сумели совершить невозможное - пережить ледяной ад. И не только пережить, но и остаться людьми. Они уходят, и вместе с ними уходит история. От нас зависит, чтобы она не ушла навсегда…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endParaRPr lang="ru-RU" sz="2400" b="1" i="1" smtClean="0">
              <a:solidFill>
                <a:srgbClr val="CC99FF"/>
              </a:solidFill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98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8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8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8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8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8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658" grpId="0"/>
      <p:bldP spid="198659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5" name="Rectangle 5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mtClean="0"/>
              <a:t>   </a:t>
            </a:r>
            <a:r>
              <a:rPr lang="ru-RU" sz="3600" smtClean="0">
                <a:solidFill>
                  <a:srgbClr val="040404"/>
                </a:solidFill>
                <a:effectLst/>
              </a:rPr>
              <a:t>Подготовила ученица 11 «Г» класса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3600" smtClean="0"/>
              <a:t>                   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3600" smtClean="0"/>
              <a:t>                </a:t>
            </a:r>
            <a:r>
              <a:rPr lang="ru-RU" sz="3600" smtClean="0">
                <a:solidFill>
                  <a:srgbClr val="CC0066"/>
                </a:solidFill>
              </a:rPr>
              <a:t>Янович Анастасия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u="sng" smtClean="0">
                <a:solidFill>
                  <a:srgbClr val="000000"/>
                </a:solidFill>
                <a:effectLst/>
              </a:rPr>
              <a:t>Из тезисов немецкого доклада "О блокаде Ленинграда", 21 сентября 1941 года, Берлин</a:t>
            </a:r>
          </a:p>
        </p:txBody>
      </p:sp>
      <p:sp>
        <p:nvSpPr>
          <p:cNvPr id="80899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2800" smtClean="0"/>
              <a:t> </a:t>
            </a:r>
          </a:p>
          <a:p>
            <a:pPr eaLnBrk="1" hangingPunct="1">
              <a:defRPr/>
            </a:pPr>
            <a:endParaRPr lang="ru-RU" sz="2800" smtClean="0"/>
          </a:p>
          <a:p>
            <a:pPr eaLnBrk="1" hangingPunct="1">
              <a:buFont typeface="Arial" charset="0"/>
              <a:buNone/>
              <a:defRPr/>
            </a:pPr>
            <a:r>
              <a:rPr lang="ru-RU" sz="2800" i="1" smtClean="0">
                <a:solidFill>
                  <a:srgbClr val="FF5050"/>
                </a:solidFill>
              </a:rPr>
              <a:t>«Сначала мы блокируем Ленинград и разрушаем город артиллерией и авиацией... Весной мы проникнем в город... вывезем всё, что осталось живое, в глубь России или возьмём в плен, сровняем Ленинград с землёй и передадим район севернее Невы Финляндии…»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0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8" grpId="0"/>
      <p:bldP spid="8089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" descr="3o32st-87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8" y="5143500"/>
            <a:ext cx="1295400" cy="156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785813" y="214313"/>
            <a:ext cx="854075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smtClean="0">
                <a:solidFill>
                  <a:srgbClr val="660066"/>
                </a:solidFill>
              </a:rPr>
              <a:t>Переучёт съестных запасов</a:t>
            </a: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8192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sz="2400" smtClean="0">
                <a:solidFill>
                  <a:srgbClr val="9900CC"/>
                </a:solidFill>
              </a:rPr>
              <a:t>      10 и 11 сентября был проведён переучёт всех съестных припасов, скота, птицы, зерна. Исходя из фактического расхода на обеспечение войск и населения, на 12 сентября имелось: муки и зерна на 35 дней, крупы и макарон на 30, мяса на 33 дня, жиров на 45, сахара и кондитерских изделий на 60 дней. Почти отсутствовали картофель и овощи. Чтобы растянуть ничтожные запасы муки, по решению Ленгорисполкома к ней подмешивалось 12 процентов солодовой, соевой и овсяной муки, 2,5 процента размолотых жмыхов и 1,5 процента отрубей.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30000">
                                          <p:val>
                                            <p:strVal val="#ppt_h/2"/>
                                          </p:val>
                                        </p:tav>
                                        <p:tav tm="40000">
                                          <p:val>
                                            <p:strVal val="#ppt_h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"/>
                                          </p:val>
                                        </p:tav>
                                        <p:tav tm="60000">
                                          <p:val>
                                            <p:strVal val="#ppt_h"/>
                                          </p:val>
                                        </p:tav>
                                        <p:tav tm="69900">
                                          <p:val>
                                            <p:strVal val="#ppt_h/2"/>
                                          </p:val>
                                        </p:tav>
                                        <p:tav tm="8000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5"/>
                                          </p:val>
                                        </p:tav>
                                        <p:tav tm="20000">
                                          <p:val>
                                            <p:strVal val="#ppt_y-.2"/>
                                          </p:val>
                                        </p:tav>
                                        <p:tav tm="30000">
                                          <p:val>
                                            <p:strVal val="#ppt_y"/>
                                          </p:val>
                                        </p:tav>
                                        <p:tav tm="40000">
                                          <p:val>
                                            <p:strVal val="#ppt_y-.15"/>
                                          </p:val>
                                        </p:tav>
                                        <p:tav tm="50000">
                                          <p:val>
                                            <p:strVal val="#ppt_y"/>
                                          </p:val>
                                        </p:tav>
                                        <p:tav tm="60000">
                                          <p:val>
                                            <p:strVal val="#ppt_y-.1"/>
                                          </p:val>
                                        </p:tav>
                                        <p:tav tm="69900">
                                          <p:val>
                                            <p:strVal val="#ppt_y"/>
                                          </p:val>
                                        </p:tav>
                                        <p:tav tm="80000">
                                          <p:val>
                                            <p:strVal val="#ppt_y-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2" grpId="0"/>
      <p:bldP spid="8192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 descr="master_ima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14313"/>
            <a:ext cx="2133600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00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643188" y="1714500"/>
            <a:ext cx="6199187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chemeClr val="hlink"/>
                </a:solidFill>
              </a:rPr>
              <a:t>Продовольственные карточки</a:t>
            </a:r>
            <a:r>
              <a:rPr lang="ru-RU" dirty="0" smtClean="0"/>
              <a:t> </a:t>
            </a:r>
          </a:p>
        </p:txBody>
      </p:sp>
      <p:sp>
        <p:nvSpPr>
          <p:cNvPr id="13005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85750" y="3071813"/>
            <a:ext cx="8540750" cy="35274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sz="2000" u="sng" dirty="0" smtClean="0">
              <a:solidFill>
                <a:srgbClr val="003300"/>
              </a:solidFill>
              <a:effectLst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sz="2000" u="sng" dirty="0" smtClean="0">
              <a:solidFill>
                <a:srgbClr val="003300"/>
              </a:solidFill>
              <a:effectLst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sz="2000" u="sng" dirty="0" smtClean="0">
              <a:solidFill>
                <a:srgbClr val="003300"/>
              </a:solidFill>
              <a:effectLst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sz="2000" u="sng" dirty="0" smtClean="0">
              <a:solidFill>
                <a:srgbClr val="003300"/>
              </a:solidFill>
              <a:effectLst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sz="2000" u="sng" dirty="0" smtClean="0">
              <a:solidFill>
                <a:srgbClr val="003300"/>
              </a:solidFill>
              <a:effectLst/>
            </a:endParaRPr>
          </a:p>
          <a:p>
            <a:pPr marL="0" indent="534988" algn="just" eaLnBrk="1" hangingPunct="1">
              <a:lnSpc>
                <a:spcPct val="80000"/>
              </a:lnSpc>
              <a:spcBef>
                <a:spcPct val="0"/>
              </a:spcBef>
              <a:buClrTx/>
              <a:buSzTx/>
              <a:buFontTx/>
              <a:buNone/>
              <a:tabLst>
                <a:tab pos="92075" algn="l"/>
              </a:tabLst>
              <a:defRPr/>
            </a:pPr>
            <a:r>
              <a:rPr lang="ru-RU" sz="2000" dirty="0" smtClean="0">
                <a:solidFill>
                  <a:srgbClr val="000000"/>
                </a:solidFill>
                <a:effectLst/>
              </a:rPr>
              <a:t>С первых дней сентября в Ленинграде были введены продовольственные карточки. Закрылись столовые и рестораны. Весь скот, имевшийся в колхозах и госхозах, был забит, мясо сдали на заготовительные пункты. Кормовое фуражное зерно перевезли на мельницы с тем, чтобы перемолоть и использовать в качестве добавки к ржаной муке. Администрацию лечебных заведений обязали вырезать из карточек граждан, находящихся на лечении, талоны на продукты за время их пребывания в больницах. Такой же порядок распространялся и на детей, находившихся в детских домах. Занятия в школах были отменены до особого распоряжения.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400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200" smtClean="0"/>
              <a:t>Первоначальные нормы и их последующие изменения</a:t>
            </a:r>
            <a:r>
              <a:rPr lang="ru-RU" sz="4000" smtClean="0"/>
              <a:t> </a:t>
            </a:r>
          </a:p>
        </p:txBody>
      </p:sp>
      <p:graphicFrame>
        <p:nvGraphicFramePr>
          <p:cNvPr id="133265" name="Group 145"/>
          <p:cNvGraphicFramePr>
            <a:graphicFrameLocks noGrp="1"/>
          </p:cNvGraphicFramePr>
          <p:nvPr>
            <p:ph sz="half" idx="1"/>
          </p:nvPr>
        </p:nvGraphicFramePr>
        <p:xfrm>
          <a:off x="301625" y="1600200"/>
          <a:ext cx="4194175" cy="3992880"/>
        </p:xfrm>
        <a:graphic>
          <a:graphicData uri="http://schemas.openxmlformats.org/drawingml/2006/table">
            <a:tbl>
              <a:tblPr/>
              <a:tblGrid>
                <a:gridCol w="1917700"/>
                <a:gridCol w="1422400"/>
                <a:gridCol w="854075"/>
              </a:tblGrid>
              <a:tr h="411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Сахар и кондитерские изделия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Жиры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5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Рабочая карточка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950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Служащая карточка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1700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500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Иждивенческ-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ая карточка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1500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300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Детская (до 12 лет) карточка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1700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500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3266" name="Group 146"/>
          <p:cNvGraphicFramePr>
            <a:graphicFrameLocks noGrp="1"/>
          </p:cNvGraphicFramePr>
          <p:nvPr>
            <p:ph sz="quarter" idx="2"/>
          </p:nvPr>
        </p:nvGraphicFramePr>
        <p:xfrm>
          <a:off x="4648200" y="1600200"/>
          <a:ext cx="4194175" cy="3992880"/>
        </p:xfrm>
        <a:graphic>
          <a:graphicData uri="http://schemas.openxmlformats.org/drawingml/2006/table">
            <a:tbl>
              <a:tblPr/>
              <a:tblGrid>
                <a:gridCol w="1917700"/>
                <a:gridCol w="1422400"/>
                <a:gridCol w="854075"/>
              </a:tblGrid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Сахар и кондитерские изделия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Жиры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Рабочая карточка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1500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600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7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Служащая карточка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1000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Иждивенческ-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ая карточка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800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Детская (до 12 лет) карточка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1200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500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2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1800" smtClean="0"/>
              <a:t>Строки из писем, изъятых военной цензурой (из архивных документов управления ФСБ по С.-Петербургу и области [материалы Управления НКВД по Ленинградской области]).:</a:t>
            </a:r>
          </a:p>
        </p:txBody>
      </p:sp>
      <p:sp>
        <p:nvSpPr>
          <p:cNvPr id="155654" name="Rectangle 6"/>
          <p:cNvSpPr>
            <a:spLocks noGrp="1" noRot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800" smtClean="0"/>
              <a:t>"…Жизнь в Ленинграде с каждым днем ухудшается. Люди начинают пухнуть, так как едят горчицу, из нее делают лепешки. Мучной пыли, которой раньше клеили обои, уже нигде не достанешь".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800" smtClean="0"/>
              <a:t>"…В Ленинграде жуткий голод. Ездим по полям и свалкам и собираем всякие коренья и грязные листья от кормовой свеклы и серой капусты, да и тех-то нет".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1800" smtClean="0"/>
              <a:t>"…Я был свидетелем сцены, когда на улице у извозчика упала от истощения лошадь, люди прибежали с топорами и ножами, начали резать лошадь на куски и таскать домой. Это ужасно. Люди имели вид палачей".</a:t>
            </a:r>
          </a:p>
        </p:txBody>
      </p:sp>
      <p:pic>
        <p:nvPicPr>
          <p:cNvPr id="10244" name="Picture 7" descr="329_1211580479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1268413"/>
            <a:ext cx="4103688" cy="558958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5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5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5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52" grpId="0"/>
      <p:bldP spid="15565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3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905000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82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071688" y="228600"/>
            <a:ext cx="6770687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 </a:t>
            </a:r>
            <a:r>
              <a:rPr lang="ru-RU" sz="4000" i="1" dirty="0" smtClean="0">
                <a:solidFill>
                  <a:srgbClr val="FF5050"/>
                </a:solidFill>
              </a:rPr>
              <a:t>"125 блокадных грамм с огнем и кровью пополам"</a:t>
            </a:r>
          </a:p>
        </p:txBody>
      </p:sp>
      <p:sp>
        <p:nvSpPr>
          <p:cNvPr id="138243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2800" smtClean="0">
                <a:solidFill>
                  <a:srgbClr val="660066"/>
                </a:solidFill>
              </a:rPr>
              <a:t>      С 13 ноября 1941 года норма выдачи хлеба населению была снижена. Теперь рабочие и инженерно-технические работники получали по 300 граммов хлеба, все остальные - по 150. 20 ноября и этот скудный паёк пришлось урезать. Население стало получать самую низкую норму за всё время блокады - 250 граммов на рабочую карточку и 125 граммов - на все остальные. В Ленинграде начался голод…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8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8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38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8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8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8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138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2" grpId="0"/>
      <p:bldP spid="138243" grpId="0" build="p"/>
    </p:bldLst>
  </p:timing>
</p:sld>
</file>

<file path=ppt/theme/theme1.xml><?xml version="1.0" encoding="utf-8"?>
<a:theme xmlns:a="http://schemas.openxmlformats.org/drawingml/2006/main" name="Граница">
  <a:themeElements>
    <a:clrScheme name="Граница 2">
      <a:dk1>
        <a:srgbClr val="5B5D6B"/>
      </a:dk1>
      <a:lt1>
        <a:srgbClr val="FFFFFF"/>
      </a:lt1>
      <a:dk2>
        <a:srgbClr val="5A5C6C"/>
      </a:dk2>
      <a:lt2>
        <a:srgbClr val="FFFFCC"/>
      </a:lt2>
      <a:accent1>
        <a:srgbClr val="9966FF"/>
      </a:accent1>
      <a:accent2>
        <a:srgbClr val="9383B3"/>
      </a:accent2>
      <a:accent3>
        <a:srgbClr val="B5B5BA"/>
      </a:accent3>
      <a:accent4>
        <a:srgbClr val="DADADA"/>
      </a:accent4>
      <a:accent5>
        <a:srgbClr val="CAB8FF"/>
      </a:accent5>
      <a:accent6>
        <a:srgbClr val="8576A2"/>
      </a:accent6>
      <a:hlink>
        <a:srgbClr val="A3C145"/>
      </a:hlink>
      <a:folHlink>
        <a:srgbClr val="6FA9B7"/>
      </a:folHlink>
    </a:clrScheme>
    <a:fontScheme name="Границ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раница 1">
        <a:dk1>
          <a:srgbClr val="00007A"/>
        </a:dk1>
        <a:lt1>
          <a:srgbClr val="FFFFFF"/>
        </a:lt1>
        <a:dk2>
          <a:srgbClr val="000066"/>
        </a:dk2>
        <a:lt2>
          <a:srgbClr val="CCECFF"/>
        </a:lt2>
        <a:accent1>
          <a:srgbClr val="6F64C2"/>
        </a:accent1>
        <a:accent2>
          <a:srgbClr val="0089BA"/>
        </a:accent2>
        <a:accent3>
          <a:srgbClr val="AAAAB8"/>
        </a:accent3>
        <a:accent4>
          <a:srgbClr val="DADADA"/>
        </a:accent4>
        <a:accent5>
          <a:srgbClr val="BBB8DD"/>
        </a:accent5>
        <a:accent6>
          <a:srgbClr val="007CA8"/>
        </a:accent6>
        <a:hlink>
          <a:srgbClr val="66CCFF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2">
        <a:dk1>
          <a:srgbClr val="5B5D6B"/>
        </a:dk1>
        <a:lt1>
          <a:srgbClr val="FFFFFF"/>
        </a:lt1>
        <a:dk2>
          <a:srgbClr val="5A5C6C"/>
        </a:dk2>
        <a:lt2>
          <a:srgbClr val="FFFFCC"/>
        </a:lt2>
        <a:accent1>
          <a:srgbClr val="9966FF"/>
        </a:accent1>
        <a:accent2>
          <a:srgbClr val="9383B3"/>
        </a:accent2>
        <a:accent3>
          <a:srgbClr val="B5B5BA"/>
        </a:accent3>
        <a:accent4>
          <a:srgbClr val="DADADA"/>
        </a:accent4>
        <a:accent5>
          <a:srgbClr val="CAB8FF"/>
        </a:accent5>
        <a:accent6>
          <a:srgbClr val="8576A2"/>
        </a:accent6>
        <a:hlink>
          <a:srgbClr val="A3C145"/>
        </a:hlink>
        <a:folHlink>
          <a:srgbClr val="6FA9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3">
        <a:dk1>
          <a:srgbClr val="86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6600"/>
        </a:accent1>
        <a:accent2>
          <a:srgbClr val="FF9933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4">
        <a:dk1>
          <a:srgbClr val="676A5C"/>
        </a:dk1>
        <a:lt1>
          <a:srgbClr val="FFFFFF"/>
        </a:lt1>
        <a:dk2>
          <a:srgbClr val="686B5D"/>
        </a:dk2>
        <a:lt2>
          <a:srgbClr val="FFFFCC"/>
        </a:lt2>
        <a:accent1>
          <a:srgbClr val="CC6600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E2B8AA"/>
        </a:accent5>
        <a:accent6>
          <a:srgbClr val="738F98"/>
        </a:accent6>
        <a:hlink>
          <a:srgbClr val="DDBF4F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5">
        <a:dk1>
          <a:srgbClr val="AC835E"/>
        </a:dk1>
        <a:lt1>
          <a:srgbClr val="FFFFFF"/>
        </a:lt1>
        <a:dk2>
          <a:srgbClr val="AE8764"/>
        </a:dk2>
        <a:lt2>
          <a:srgbClr val="FFFFCC"/>
        </a:lt2>
        <a:accent1>
          <a:srgbClr val="CC6600"/>
        </a:accent1>
        <a:accent2>
          <a:srgbClr val="FF5050"/>
        </a:accent2>
        <a:accent3>
          <a:srgbClr val="D3C3B8"/>
        </a:accent3>
        <a:accent4>
          <a:srgbClr val="DADADA"/>
        </a:accent4>
        <a:accent5>
          <a:srgbClr val="E2B8AA"/>
        </a:accent5>
        <a:accent6>
          <a:srgbClr val="E74848"/>
        </a:accent6>
        <a:hlink>
          <a:srgbClr val="FFCC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6">
        <a:dk1>
          <a:srgbClr val="526133"/>
        </a:dk1>
        <a:lt1>
          <a:srgbClr val="FFFFFF"/>
        </a:lt1>
        <a:dk2>
          <a:srgbClr val="4E5D31"/>
        </a:dk2>
        <a:lt2>
          <a:srgbClr val="FFFFCC"/>
        </a:lt2>
        <a:accent1>
          <a:srgbClr val="99CC00"/>
        </a:accent1>
        <a:accent2>
          <a:srgbClr val="7A9505"/>
        </a:accent2>
        <a:accent3>
          <a:srgbClr val="B2B6AD"/>
        </a:accent3>
        <a:accent4>
          <a:srgbClr val="DADADA"/>
        </a:accent4>
        <a:accent5>
          <a:srgbClr val="CAE2AA"/>
        </a:accent5>
        <a:accent6>
          <a:srgbClr val="6E8704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7">
        <a:dk1>
          <a:srgbClr val="000000"/>
        </a:dk1>
        <a:lt1>
          <a:srgbClr val="DDDCC5"/>
        </a:lt1>
        <a:dk2>
          <a:srgbClr val="95934B"/>
        </a:dk2>
        <a:lt2>
          <a:srgbClr val="DBDAC3"/>
        </a:lt2>
        <a:accent1>
          <a:srgbClr val="EAEBE1"/>
        </a:accent1>
        <a:accent2>
          <a:srgbClr val="9DB0B7"/>
        </a:accent2>
        <a:accent3>
          <a:srgbClr val="EBEBDF"/>
        </a:accent3>
        <a:accent4>
          <a:srgbClr val="000000"/>
        </a:accent4>
        <a:accent5>
          <a:srgbClr val="F3F3EE"/>
        </a:accent5>
        <a:accent6>
          <a:srgbClr val="8E9FA6"/>
        </a:accent6>
        <a:hlink>
          <a:srgbClr val="0099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раница 8">
        <a:dk1>
          <a:srgbClr val="007E7B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CC66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B95C"/>
        </a:accent6>
        <a:hlink>
          <a:srgbClr val="CCFFCC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9">
        <a:dk1>
          <a:srgbClr val="000000"/>
        </a:dk1>
        <a:lt1>
          <a:srgbClr val="FFFFFF"/>
        </a:lt1>
        <a:dk2>
          <a:srgbClr val="000000"/>
        </a:dk2>
        <a:lt2>
          <a:srgbClr val="FEFEFE"/>
        </a:lt2>
        <a:accent1>
          <a:srgbClr val="E1E1FF"/>
        </a:accent1>
        <a:accent2>
          <a:srgbClr val="D9FFF8"/>
        </a:accent2>
        <a:accent3>
          <a:srgbClr val="FFFFFF"/>
        </a:accent3>
        <a:accent4>
          <a:srgbClr val="000000"/>
        </a:accent4>
        <a:accent5>
          <a:srgbClr val="EEEEFF"/>
        </a:accent5>
        <a:accent6>
          <a:srgbClr val="C4E7E1"/>
        </a:accent6>
        <a:hlink>
          <a:srgbClr val="9966FF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Compass</Template>
  <TotalTime>245</TotalTime>
  <Words>3326</Words>
  <Application>Microsoft Office PowerPoint</Application>
  <PresentationFormat>Экран (4:3)</PresentationFormat>
  <Paragraphs>174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7" baseType="lpstr">
      <vt:lpstr>Tahoma</vt:lpstr>
      <vt:lpstr>Arial</vt:lpstr>
      <vt:lpstr>Wingdings</vt:lpstr>
      <vt:lpstr>Calibri</vt:lpstr>
      <vt:lpstr>Граница</vt:lpstr>
      <vt:lpstr>Слайд 1</vt:lpstr>
      <vt:lpstr>Слайд 2</vt:lpstr>
      <vt:lpstr>Начало блокады</vt:lpstr>
      <vt:lpstr>Из тезисов немецкого доклада "О блокаде Ленинграда", 21 сентября 1941 года, Берлин</vt:lpstr>
      <vt:lpstr>Переучёт съестных запасов </vt:lpstr>
      <vt:lpstr>Продовольственные карточки </vt:lpstr>
      <vt:lpstr>Первоначальные нормы и их последующие изменения </vt:lpstr>
      <vt:lpstr>Строки из писем, изъятых военной цензурой (из архивных документов управления ФСБ по С.-Петербургу и области [материалы Управления НКВД по Ленинградской области]).:</vt:lpstr>
      <vt:lpstr> "125 блокадных грамм с огнем и кровью пополам"</vt:lpstr>
      <vt:lpstr>***</vt:lpstr>
      <vt:lpstr>Голод</vt:lpstr>
      <vt:lpstr>…в декабре 1941 года были зафиксированы первые случаи каннибализма:</vt:lpstr>
      <vt:lpstr>Слайд 13</vt:lpstr>
      <vt:lpstr>Слайд 14</vt:lpstr>
      <vt:lpstr>Слайд 15</vt:lpstr>
      <vt:lpstr>Город продолжал жить…</vt:lpstr>
      <vt:lpstr>Самодельный хлеб (рецепт)</vt:lpstr>
      <vt:lpstr>«Дорога жизни»</vt:lpstr>
      <vt:lpstr>Фашисты против «Дороги жизни»</vt:lpstr>
      <vt:lpstr>Эвакуация людей</vt:lpstr>
      <vt:lpstr>Таня Савичева</vt:lpstr>
      <vt:lpstr>Слайд 22</vt:lpstr>
      <vt:lpstr>Слайд 23</vt:lpstr>
      <vt:lpstr>Прорыв и снятие блокады</vt:lpstr>
      <vt:lpstr>Слайд 25</vt:lpstr>
      <vt:lpstr>***</vt:lpstr>
      <vt:lpstr>Вопросы, мифы и факты </vt:lpstr>
      <vt:lpstr>Слайд 28</vt:lpstr>
      <vt:lpstr>Слайд 29</vt:lpstr>
      <vt:lpstr>Слайд 30</vt:lpstr>
      <vt:lpstr>Последние слова</vt:lpstr>
      <vt:lpstr>Слайд 32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Ленинград. </dc:title>
  <dc:creator>user</dc:creator>
  <cp:lastModifiedBy>User</cp:lastModifiedBy>
  <cp:revision>7</cp:revision>
  <dcterms:created xsi:type="dcterms:W3CDTF">2008-12-04T19:24:33Z</dcterms:created>
  <dcterms:modified xsi:type="dcterms:W3CDTF">2011-06-17T08:50:50Z</dcterms:modified>
</cp:coreProperties>
</file>